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Figtree Black"/>
      <p:bold r:id="rId17"/>
      <p:boldItalic r:id="rId18"/>
    </p:embeddedFont>
    <p:embeddedFont>
      <p:font typeface="Hanken Grotesk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3312EB-5D65-428A-9D33-3EAD73E18A7E}">
  <a:tblStyle styleId="{343312EB-5D65-428A-9D33-3EAD73E18A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ankenGrotesk-bold.fntdata"/><Relationship Id="rId22" Type="http://schemas.openxmlformats.org/officeDocument/2006/relationships/font" Target="fonts/HankenGrotesk-boldItalic.fntdata"/><Relationship Id="rId21" Type="http://schemas.openxmlformats.org/officeDocument/2006/relationships/font" Target="fonts/HankenGrotesk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FigtreeBlack-bold.fntdata"/><Relationship Id="rId16" Type="http://schemas.openxmlformats.org/officeDocument/2006/relationships/slide" Target="slides/slide10.xml"/><Relationship Id="rId19" Type="http://schemas.openxmlformats.org/officeDocument/2006/relationships/font" Target="fonts/HankenGrotesk-regular.fntdata"/><Relationship Id="rId18" Type="http://schemas.openxmlformats.org/officeDocument/2006/relationships/font" Target="fonts/Figtree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abteccorp.com/sites/default/files/2020-07/Wabtec-Transit-Rail-Power-Collection-Pantographs-480x480.jp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768ca7ef4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768ca7ef4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340135a08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340135a08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68bdccc6f_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68bdccc6f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dd46dd1d67_2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dd46dd1d67_2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https://www.wabteccorp.com/sites/default/files/2020-07/Wabtec-Transit-Rail-Power-Collection-Pantographs-480x480.jpg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3f6155f6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3f6155f6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7b871a4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17b871a4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33f6155f6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33f6155f6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d9256fe6f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d9256fe6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13dfeee94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13dfeee94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02aa1fd2aab8e8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02aa1fd2aab8e8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 Wu et al., Railway Engineering Science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(4), 437 (2022).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46075" y="130450"/>
            <a:ext cx="4889100" cy="488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11" name="Google Shape;11;p2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" name="Google Shape;12;p2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1087125" y="1670213"/>
            <a:ext cx="5897400" cy="13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087125" y="2997488"/>
            <a:ext cx="58974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-3422975" y="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727425" y="-382650"/>
            <a:ext cx="7703400" cy="5907300"/>
            <a:chOff x="727425" y="-382650"/>
            <a:chExt cx="7703400" cy="5907300"/>
          </a:xfrm>
        </p:grpSpPr>
        <p:sp>
          <p:nvSpPr>
            <p:cNvPr id="82" name="Google Shape;82;p11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3" name="Google Shape;83;p11"/>
            <p:cNvCxnSpPr/>
            <p:nvPr/>
          </p:nvCxnSpPr>
          <p:spPr>
            <a:xfrm>
              <a:off x="727425" y="4608450"/>
              <a:ext cx="0" cy="91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11"/>
            <p:cNvCxnSpPr/>
            <p:nvPr/>
          </p:nvCxnSpPr>
          <p:spPr>
            <a:xfrm>
              <a:off x="8430775" y="-382650"/>
              <a:ext cx="0" cy="916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5" name="Google Shape;85;p11"/>
          <p:cNvSpPr txBox="1"/>
          <p:nvPr>
            <p:ph hasCustomPrompt="1" type="title"/>
          </p:nvPr>
        </p:nvSpPr>
        <p:spPr>
          <a:xfrm>
            <a:off x="2603050" y="1856113"/>
            <a:ext cx="5827800" cy="10245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6" name="Google Shape;86;p11"/>
          <p:cNvSpPr txBox="1"/>
          <p:nvPr>
            <p:ph idx="1" type="subTitle"/>
          </p:nvPr>
        </p:nvSpPr>
        <p:spPr>
          <a:xfrm>
            <a:off x="2603050" y="2880588"/>
            <a:ext cx="58278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-941925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" name="Google Shape;90;p13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91" name="Google Shape;91;p1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2" name="Google Shape;92;p13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13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4" name="Google Shape;94;p13"/>
          <p:cNvSpPr txBox="1"/>
          <p:nvPr>
            <p:ph type="title"/>
          </p:nvPr>
        </p:nvSpPr>
        <p:spPr>
          <a:xfrm>
            <a:off x="6632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" type="subTitle"/>
          </p:nvPr>
        </p:nvSpPr>
        <p:spPr>
          <a:xfrm>
            <a:off x="788675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2" type="subTitle"/>
          </p:nvPr>
        </p:nvSpPr>
        <p:spPr>
          <a:xfrm>
            <a:off x="788675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3" type="subTitle"/>
          </p:nvPr>
        </p:nvSpPr>
        <p:spPr>
          <a:xfrm>
            <a:off x="3418500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4" type="subTitle"/>
          </p:nvPr>
        </p:nvSpPr>
        <p:spPr>
          <a:xfrm>
            <a:off x="3418500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hasCustomPrompt="1" idx="5" type="title"/>
          </p:nvPr>
        </p:nvSpPr>
        <p:spPr>
          <a:xfrm>
            <a:off x="9195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/>
          <p:nvPr>
            <p:ph hasCustomPrompt="1" idx="6" type="title"/>
          </p:nvPr>
        </p:nvSpPr>
        <p:spPr>
          <a:xfrm>
            <a:off x="3509050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/>
          <p:nvPr>
            <p:ph hasCustomPrompt="1" idx="7" type="title"/>
          </p:nvPr>
        </p:nvSpPr>
        <p:spPr>
          <a:xfrm>
            <a:off x="919575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/>
          <p:nvPr>
            <p:ph hasCustomPrompt="1" idx="8" type="title"/>
          </p:nvPr>
        </p:nvSpPr>
        <p:spPr>
          <a:xfrm>
            <a:off x="35282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/>
          <p:nvPr>
            <p:ph idx="9" type="subTitle"/>
          </p:nvPr>
        </p:nvSpPr>
        <p:spPr>
          <a:xfrm>
            <a:off x="6048325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3" type="subTitle"/>
          </p:nvPr>
        </p:nvSpPr>
        <p:spPr>
          <a:xfrm>
            <a:off x="6048325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hasCustomPrompt="1" idx="14" type="title"/>
          </p:nvPr>
        </p:nvSpPr>
        <p:spPr>
          <a:xfrm>
            <a:off x="6136975" y="2977575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/>
          <p:nvPr>
            <p:ph hasCustomPrompt="1" idx="15" type="title"/>
          </p:nvPr>
        </p:nvSpPr>
        <p:spPr>
          <a:xfrm>
            <a:off x="6136975" y="1319650"/>
            <a:ext cx="365700" cy="3657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/>
          <p:nvPr>
            <p:ph idx="16" type="subTitle"/>
          </p:nvPr>
        </p:nvSpPr>
        <p:spPr>
          <a:xfrm>
            <a:off x="788675" y="1848775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7" type="subTitle"/>
          </p:nvPr>
        </p:nvSpPr>
        <p:spPr>
          <a:xfrm>
            <a:off x="788675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8" type="subTitle"/>
          </p:nvPr>
        </p:nvSpPr>
        <p:spPr>
          <a:xfrm>
            <a:off x="3418500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9" type="subTitle"/>
          </p:nvPr>
        </p:nvSpPr>
        <p:spPr>
          <a:xfrm>
            <a:off x="3418500" y="1848775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11" name="Google Shape;111;p13"/>
          <p:cNvSpPr txBox="1"/>
          <p:nvPr>
            <p:ph idx="20" type="subTitle"/>
          </p:nvPr>
        </p:nvSpPr>
        <p:spPr>
          <a:xfrm>
            <a:off x="6048325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21" type="subTitle"/>
          </p:nvPr>
        </p:nvSpPr>
        <p:spPr>
          <a:xfrm>
            <a:off x="6048325" y="1848775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8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/>
          <p:nvPr/>
        </p:nvSpPr>
        <p:spPr>
          <a:xfrm>
            <a:off x="-2125550" y="3018625"/>
            <a:ext cx="4243200" cy="424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4"/>
          <p:cNvGrpSpPr/>
          <p:nvPr/>
        </p:nvGrpSpPr>
        <p:grpSpPr>
          <a:xfrm>
            <a:off x="727425" y="-29250"/>
            <a:ext cx="8550550" cy="4637825"/>
            <a:chOff x="727425" y="-29250"/>
            <a:chExt cx="8550550" cy="4637825"/>
          </a:xfrm>
        </p:grpSpPr>
        <p:sp>
          <p:nvSpPr>
            <p:cNvPr id="116" name="Google Shape;116;p14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7" name="Google Shape;117;p14"/>
            <p:cNvCxnSpPr/>
            <p:nvPr/>
          </p:nvCxnSpPr>
          <p:spPr>
            <a:xfrm rot="10800000">
              <a:off x="727425" y="-29250"/>
              <a:ext cx="0" cy="562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14"/>
            <p:cNvCxnSpPr/>
            <p:nvPr/>
          </p:nvCxnSpPr>
          <p:spPr>
            <a:xfrm>
              <a:off x="8430775" y="4608575"/>
              <a:ext cx="847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19" name="Google Shape;119;p14"/>
          <p:cNvSpPr txBox="1"/>
          <p:nvPr>
            <p:ph type="title"/>
          </p:nvPr>
        </p:nvSpPr>
        <p:spPr>
          <a:xfrm>
            <a:off x="2212125" y="2464650"/>
            <a:ext cx="59139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14"/>
          <p:cNvSpPr txBox="1"/>
          <p:nvPr>
            <p:ph idx="1" type="subTitle"/>
          </p:nvPr>
        </p:nvSpPr>
        <p:spPr>
          <a:xfrm>
            <a:off x="2212125" y="838350"/>
            <a:ext cx="5913900" cy="162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9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35528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-50475" y="232800"/>
            <a:ext cx="8961675" cy="4684500"/>
            <a:chOff x="-50475" y="232800"/>
            <a:chExt cx="8961675" cy="4684500"/>
          </a:xfrm>
        </p:grpSpPr>
        <p:sp>
          <p:nvSpPr>
            <p:cNvPr id="124" name="Google Shape;124;p1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5" name="Google Shape;125;p15"/>
            <p:cNvCxnSpPr/>
            <p:nvPr/>
          </p:nvCxnSpPr>
          <p:spPr>
            <a:xfrm rot="10800000">
              <a:off x="-50475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6" name="Google Shape;126;p15"/>
          <p:cNvSpPr txBox="1"/>
          <p:nvPr>
            <p:ph type="title"/>
          </p:nvPr>
        </p:nvSpPr>
        <p:spPr>
          <a:xfrm>
            <a:off x="720000" y="1203900"/>
            <a:ext cx="3198300" cy="15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1" type="subTitle"/>
          </p:nvPr>
        </p:nvSpPr>
        <p:spPr>
          <a:xfrm>
            <a:off x="720000" y="2706062"/>
            <a:ext cx="3198300" cy="14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5"/>
          <p:cNvSpPr/>
          <p:nvPr>
            <p:ph idx="2" type="pic"/>
          </p:nvPr>
        </p:nvSpPr>
        <p:spPr>
          <a:xfrm>
            <a:off x="4494050" y="0"/>
            <a:ext cx="4650000" cy="5143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/>
          <p:nvPr/>
        </p:nvSpPr>
        <p:spPr>
          <a:xfrm>
            <a:off x="-923000" y="-9455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" name="Google Shape;131;p16"/>
          <p:cNvGrpSpPr/>
          <p:nvPr/>
        </p:nvGrpSpPr>
        <p:grpSpPr>
          <a:xfrm>
            <a:off x="-19050" y="232800"/>
            <a:ext cx="9176275" cy="4684500"/>
            <a:chOff x="-19050" y="232800"/>
            <a:chExt cx="9176275" cy="4684500"/>
          </a:xfrm>
        </p:grpSpPr>
        <p:sp>
          <p:nvSpPr>
            <p:cNvPr id="132" name="Google Shape;132;p1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3" name="Google Shape;133;p16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6"/>
            <p:cNvCxnSpPr/>
            <p:nvPr/>
          </p:nvCxnSpPr>
          <p:spPr>
            <a:xfrm>
              <a:off x="8917525" y="4917300"/>
              <a:ext cx="239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5" name="Google Shape;135;p16"/>
          <p:cNvSpPr txBox="1"/>
          <p:nvPr>
            <p:ph type="title"/>
          </p:nvPr>
        </p:nvSpPr>
        <p:spPr>
          <a:xfrm>
            <a:off x="878875" y="1533125"/>
            <a:ext cx="3024900" cy="6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1" type="subTitle"/>
          </p:nvPr>
        </p:nvSpPr>
        <p:spPr>
          <a:xfrm>
            <a:off x="878875" y="2175300"/>
            <a:ext cx="30249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" name="Google Shape;139;p17"/>
          <p:cNvGrpSpPr/>
          <p:nvPr/>
        </p:nvGrpSpPr>
        <p:grpSpPr>
          <a:xfrm>
            <a:off x="232200" y="232800"/>
            <a:ext cx="8937900" cy="4932875"/>
            <a:chOff x="232200" y="232800"/>
            <a:chExt cx="8937900" cy="4932875"/>
          </a:xfrm>
        </p:grpSpPr>
        <p:sp>
          <p:nvSpPr>
            <p:cNvPr id="140" name="Google Shape;140;p17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1" name="Google Shape;141;p17"/>
            <p:cNvCxnSpPr/>
            <p:nvPr/>
          </p:nvCxnSpPr>
          <p:spPr>
            <a:xfrm rot="10800000">
              <a:off x="891120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17"/>
            <p:cNvCxnSpPr/>
            <p:nvPr/>
          </p:nvCxnSpPr>
          <p:spPr>
            <a:xfrm>
              <a:off x="233525" y="4913075"/>
              <a:ext cx="0" cy="252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43" name="Google Shape;143;p17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idx="1" type="subTitle"/>
          </p:nvPr>
        </p:nvSpPr>
        <p:spPr>
          <a:xfrm>
            <a:off x="713250" y="1017725"/>
            <a:ext cx="7717500" cy="8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7069475" y="3282725"/>
            <a:ext cx="3701700" cy="370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18"/>
          <p:cNvGrpSpPr/>
          <p:nvPr/>
        </p:nvGrpSpPr>
        <p:grpSpPr>
          <a:xfrm>
            <a:off x="-19050" y="232800"/>
            <a:ext cx="8930250" cy="5117250"/>
            <a:chOff x="-19050" y="232800"/>
            <a:chExt cx="8930250" cy="5117250"/>
          </a:xfrm>
        </p:grpSpPr>
        <p:sp>
          <p:nvSpPr>
            <p:cNvPr id="148" name="Google Shape;148;p1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9" name="Google Shape;149;p18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18"/>
            <p:cNvCxnSpPr/>
            <p:nvPr/>
          </p:nvCxnSpPr>
          <p:spPr>
            <a:xfrm rot="10800000">
              <a:off x="8911200" y="4917150"/>
              <a:ext cx="0" cy="432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1" name="Google Shape;151;p18"/>
          <p:cNvSpPr txBox="1"/>
          <p:nvPr>
            <p:ph type="title"/>
          </p:nvPr>
        </p:nvSpPr>
        <p:spPr>
          <a:xfrm>
            <a:off x="72232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2" name="Google Shape;152;p18"/>
          <p:cNvSpPr txBox="1"/>
          <p:nvPr>
            <p:ph idx="1" type="subTitle"/>
          </p:nvPr>
        </p:nvSpPr>
        <p:spPr>
          <a:xfrm>
            <a:off x="713175" y="1421525"/>
            <a:ext cx="5945400" cy="26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9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156" name="Google Shape;156;p1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7" name="Google Shape;157;p19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19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9" name="Google Shape;159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1" type="subTitle"/>
          </p:nvPr>
        </p:nvSpPr>
        <p:spPr>
          <a:xfrm>
            <a:off x="977801" y="2514225"/>
            <a:ext cx="2242500" cy="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9"/>
          <p:cNvSpPr txBox="1"/>
          <p:nvPr>
            <p:ph idx="2" type="subTitle"/>
          </p:nvPr>
        </p:nvSpPr>
        <p:spPr>
          <a:xfrm>
            <a:off x="3450748" y="2514225"/>
            <a:ext cx="2242500" cy="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3" type="subTitle"/>
          </p:nvPr>
        </p:nvSpPr>
        <p:spPr>
          <a:xfrm>
            <a:off x="5923698" y="2514225"/>
            <a:ext cx="2242500" cy="9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4" type="subTitle"/>
          </p:nvPr>
        </p:nvSpPr>
        <p:spPr>
          <a:xfrm>
            <a:off x="977803" y="2285625"/>
            <a:ext cx="2242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64" name="Google Shape;164;p19"/>
          <p:cNvSpPr txBox="1"/>
          <p:nvPr>
            <p:ph idx="5" type="subTitle"/>
          </p:nvPr>
        </p:nvSpPr>
        <p:spPr>
          <a:xfrm>
            <a:off x="3450747" y="2285625"/>
            <a:ext cx="2242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65" name="Google Shape;165;p19"/>
          <p:cNvSpPr txBox="1"/>
          <p:nvPr>
            <p:ph idx="6" type="subTitle"/>
          </p:nvPr>
        </p:nvSpPr>
        <p:spPr>
          <a:xfrm>
            <a:off x="5923697" y="2285625"/>
            <a:ext cx="2242500" cy="3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20"/>
          <p:cNvGrpSpPr/>
          <p:nvPr/>
        </p:nvGrpSpPr>
        <p:grpSpPr>
          <a:xfrm>
            <a:off x="-725" y="1466925"/>
            <a:ext cx="939900" cy="2326875"/>
            <a:chOff x="-725" y="1466925"/>
            <a:chExt cx="939900" cy="2326875"/>
          </a:xfrm>
        </p:grpSpPr>
        <p:cxnSp>
          <p:nvCxnSpPr>
            <p:cNvPr id="169" name="Google Shape;169;p20"/>
            <p:cNvCxnSpPr/>
            <p:nvPr/>
          </p:nvCxnSpPr>
          <p:spPr>
            <a:xfrm>
              <a:off x="-725" y="1466925"/>
              <a:ext cx="939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20"/>
            <p:cNvCxnSpPr/>
            <p:nvPr/>
          </p:nvCxnSpPr>
          <p:spPr>
            <a:xfrm>
              <a:off x="-725" y="2668450"/>
              <a:ext cx="939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20"/>
            <p:cNvCxnSpPr/>
            <p:nvPr/>
          </p:nvCxnSpPr>
          <p:spPr>
            <a:xfrm>
              <a:off x="-725" y="3793800"/>
              <a:ext cx="939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2" name="Google Shape;172;p20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173" name="Google Shape;173;p20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4" name="Google Shape;174;p20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20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6" name="Google Shape;176;p20"/>
          <p:cNvSpPr txBox="1"/>
          <p:nvPr>
            <p:ph type="title"/>
          </p:nvPr>
        </p:nvSpPr>
        <p:spPr>
          <a:xfrm>
            <a:off x="713225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20"/>
          <p:cNvSpPr txBox="1"/>
          <p:nvPr>
            <p:ph idx="1" type="subTitle"/>
          </p:nvPr>
        </p:nvSpPr>
        <p:spPr>
          <a:xfrm>
            <a:off x="1731050" y="1640570"/>
            <a:ext cx="66132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0"/>
          <p:cNvSpPr txBox="1"/>
          <p:nvPr>
            <p:ph idx="2" type="subTitle"/>
          </p:nvPr>
        </p:nvSpPr>
        <p:spPr>
          <a:xfrm>
            <a:off x="1731050" y="2800360"/>
            <a:ext cx="6613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0"/>
          <p:cNvSpPr txBox="1"/>
          <p:nvPr>
            <p:ph idx="3" type="subTitle"/>
          </p:nvPr>
        </p:nvSpPr>
        <p:spPr>
          <a:xfrm>
            <a:off x="1731050" y="3957450"/>
            <a:ext cx="66132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0"/>
          <p:cNvSpPr txBox="1"/>
          <p:nvPr>
            <p:ph idx="4" type="subTitle"/>
          </p:nvPr>
        </p:nvSpPr>
        <p:spPr>
          <a:xfrm>
            <a:off x="1731050" y="1241275"/>
            <a:ext cx="66132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81" name="Google Shape;181;p20"/>
          <p:cNvSpPr txBox="1"/>
          <p:nvPr>
            <p:ph idx="5" type="subTitle"/>
          </p:nvPr>
        </p:nvSpPr>
        <p:spPr>
          <a:xfrm>
            <a:off x="1731050" y="2395400"/>
            <a:ext cx="6613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82" name="Google Shape;182;p20"/>
          <p:cNvSpPr txBox="1"/>
          <p:nvPr>
            <p:ph idx="6" type="subTitle"/>
          </p:nvPr>
        </p:nvSpPr>
        <p:spPr>
          <a:xfrm>
            <a:off x="1731050" y="3546826"/>
            <a:ext cx="6613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6433725" y="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713225" y="-62550"/>
            <a:ext cx="7717800" cy="5210100"/>
            <a:chOff x="713225" y="-62550"/>
            <a:chExt cx="7717800" cy="5210100"/>
          </a:xfrm>
        </p:grpSpPr>
        <p:sp>
          <p:nvSpPr>
            <p:cNvPr id="19" name="Google Shape;19;p3"/>
            <p:cNvSpPr/>
            <p:nvPr/>
          </p:nvSpPr>
          <p:spPr>
            <a:xfrm>
              <a:off x="713225" y="533550"/>
              <a:ext cx="77178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" name="Google Shape;20;p3"/>
            <p:cNvCxnSpPr/>
            <p:nvPr/>
          </p:nvCxnSpPr>
          <p:spPr>
            <a:xfrm rot="10800000">
              <a:off x="713225" y="-62550"/>
              <a:ext cx="0" cy="596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3"/>
            <p:cNvCxnSpPr/>
            <p:nvPr/>
          </p:nvCxnSpPr>
          <p:spPr>
            <a:xfrm>
              <a:off x="8430775" y="4608450"/>
              <a:ext cx="0" cy="539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" name="Google Shape;22;p3"/>
          <p:cNvSpPr txBox="1"/>
          <p:nvPr>
            <p:ph type="title"/>
          </p:nvPr>
        </p:nvSpPr>
        <p:spPr>
          <a:xfrm>
            <a:off x="1216475" y="1977150"/>
            <a:ext cx="50676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2" type="title"/>
          </p:nvPr>
        </p:nvSpPr>
        <p:spPr>
          <a:xfrm>
            <a:off x="720000" y="533550"/>
            <a:ext cx="824400" cy="7050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3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216475" y="2730750"/>
            <a:ext cx="50676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/>
          <p:nvPr/>
        </p:nvSpPr>
        <p:spPr>
          <a:xfrm>
            <a:off x="8240650" y="-9265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21"/>
          <p:cNvGrpSpPr/>
          <p:nvPr/>
        </p:nvGrpSpPr>
        <p:grpSpPr>
          <a:xfrm>
            <a:off x="232200" y="-60100"/>
            <a:ext cx="9070200" cy="4977400"/>
            <a:chOff x="232200" y="-60100"/>
            <a:chExt cx="9070200" cy="4977400"/>
          </a:xfrm>
        </p:grpSpPr>
        <p:sp>
          <p:nvSpPr>
            <p:cNvPr id="186" name="Google Shape;186;p21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7" name="Google Shape;187;p21"/>
            <p:cNvCxnSpPr/>
            <p:nvPr/>
          </p:nvCxnSpPr>
          <p:spPr>
            <a:xfrm rot="10800000">
              <a:off x="232200" y="-60100"/>
              <a:ext cx="0" cy="296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21"/>
            <p:cNvCxnSpPr/>
            <p:nvPr/>
          </p:nvCxnSpPr>
          <p:spPr>
            <a:xfrm>
              <a:off x="8904900" y="4917300"/>
              <a:ext cx="397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9" name="Google Shape;18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1" type="subTitle"/>
          </p:nvPr>
        </p:nvSpPr>
        <p:spPr>
          <a:xfrm>
            <a:off x="2032350" y="1565625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1"/>
          <p:cNvSpPr txBox="1"/>
          <p:nvPr>
            <p:ph idx="2" type="subTitle"/>
          </p:nvPr>
        </p:nvSpPr>
        <p:spPr>
          <a:xfrm>
            <a:off x="2641957" y="2723563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1"/>
          <p:cNvSpPr txBox="1"/>
          <p:nvPr>
            <p:ph idx="3" type="subTitle"/>
          </p:nvPr>
        </p:nvSpPr>
        <p:spPr>
          <a:xfrm>
            <a:off x="3251557" y="3881500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21"/>
          <p:cNvSpPr txBox="1"/>
          <p:nvPr>
            <p:ph idx="4" type="subTitle"/>
          </p:nvPr>
        </p:nvSpPr>
        <p:spPr>
          <a:xfrm>
            <a:off x="2032350" y="125362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94" name="Google Shape;194;p21"/>
          <p:cNvSpPr txBox="1"/>
          <p:nvPr>
            <p:ph idx="5" type="subTitle"/>
          </p:nvPr>
        </p:nvSpPr>
        <p:spPr>
          <a:xfrm>
            <a:off x="2641950" y="241227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195" name="Google Shape;195;p21"/>
          <p:cNvSpPr txBox="1"/>
          <p:nvPr>
            <p:ph idx="6" type="subTitle"/>
          </p:nvPr>
        </p:nvSpPr>
        <p:spPr>
          <a:xfrm>
            <a:off x="3251550" y="357092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" name="Google Shape;198;p22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199" name="Google Shape;199;p22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22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22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2" name="Google Shape;202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22"/>
          <p:cNvSpPr txBox="1"/>
          <p:nvPr>
            <p:ph idx="1" type="subTitle"/>
          </p:nvPr>
        </p:nvSpPr>
        <p:spPr>
          <a:xfrm>
            <a:off x="1762571" y="1752725"/>
            <a:ext cx="268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2"/>
          <p:cNvSpPr txBox="1"/>
          <p:nvPr>
            <p:ph idx="2" type="subTitle"/>
          </p:nvPr>
        </p:nvSpPr>
        <p:spPr>
          <a:xfrm>
            <a:off x="5132667" y="1752725"/>
            <a:ext cx="268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2"/>
          <p:cNvSpPr txBox="1"/>
          <p:nvPr>
            <p:ph idx="3" type="subTitle"/>
          </p:nvPr>
        </p:nvSpPr>
        <p:spPr>
          <a:xfrm>
            <a:off x="1762571" y="3336725"/>
            <a:ext cx="268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2"/>
          <p:cNvSpPr txBox="1"/>
          <p:nvPr>
            <p:ph idx="4" type="subTitle"/>
          </p:nvPr>
        </p:nvSpPr>
        <p:spPr>
          <a:xfrm>
            <a:off x="5132667" y="3336725"/>
            <a:ext cx="2687400" cy="9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2"/>
          <p:cNvSpPr txBox="1"/>
          <p:nvPr>
            <p:ph idx="5" type="subTitle"/>
          </p:nvPr>
        </p:nvSpPr>
        <p:spPr>
          <a:xfrm>
            <a:off x="1762571" y="1524200"/>
            <a:ext cx="2687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08" name="Google Shape;208;p22"/>
          <p:cNvSpPr txBox="1"/>
          <p:nvPr>
            <p:ph idx="6" type="subTitle"/>
          </p:nvPr>
        </p:nvSpPr>
        <p:spPr>
          <a:xfrm>
            <a:off x="5132667" y="1524200"/>
            <a:ext cx="2687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09" name="Google Shape;209;p22"/>
          <p:cNvSpPr txBox="1"/>
          <p:nvPr>
            <p:ph idx="7" type="subTitle"/>
          </p:nvPr>
        </p:nvSpPr>
        <p:spPr>
          <a:xfrm>
            <a:off x="1762571" y="3091838"/>
            <a:ext cx="2687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10" name="Google Shape;210;p22"/>
          <p:cNvSpPr txBox="1"/>
          <p:nvPr>
            <p:ph idx="8" type="subTitle"/>
          </p:nvPr>
        </p:nvSpPr>
        <p:spPr>
          <a:xfrm>
            <a:off x="5132667" y="3091838"/>
            <a:ext cx="26874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" name="Google Shape;213;p23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214" name="Google Shape;214;p2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5" name="Google Shape;215;p23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23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7" name="Google Shape;217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23"/>
          <p:cNvSpPr txBox="1"/>
          <p:nvPr>
            <p:ph idx="1" type="subTitle"/>
          </p:nvPr>
        </p:nvSpPr>
        <p:spPr>
          <a:xfrm>
            <a:off x="874134" y="2145979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3"/>
          <p:cNvSpPr txBox="1"/>
          <p:nvPr>
            <p:ph idx="2" type="subTitle"/>
          </p:nvPr>
        </p:nvSpPr>
        <p:spPr>
          <a:xfrm>
            <a:off x="3319800" y="2145979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3"/>
          <p:cNvSpPr txBox="1"/>
          <p:nvPr>
            <p:ph idx="3" type="subTitle"/>
          </p:nvPr>
        </p:nvSpPr>
        <p:spPr>
          <a:xfrm>
            <a:off x="874134" y="3635775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3"/>
          <p:cNvSpPr txBox="1"/>
          <p:nvPr>
            <p:ph idx="4" type="subTitle"/>
          </p:nvPr>
        </p:nvSpPr>
        <p:spPr>
          <a:xfrm>
            <a:off x="3319800" y="3635775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3"/>
          <p:cNvSpPr txBox="1"/>
          <p:nvPr>
            <p:ph idx="5" type="subTitle"/>
          </p:nvPr>
        </p:nvSpPr>
        <p:spPr>
          <a:xfrm>
            <a:off x="5765466" y="2145979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3"/>
          <p:cNvSpPr txBox="1"/>
          <p:nvPr>
            <p:ph idx="6" type="subTitle"/>
          </p:nvPr>
        </p:nvSpPr>
        <p:spPr>
          <a:xfrm>
            <a:off x="5765466" y="3635775"/>
            <a:ext cx="2199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3"/>
          <p:cNvSpPr txBox="1"/>
          <p:nvPr>
            <p:ph idx="7" type="subTitle"/>
          </p:nvPr>
        </p:nvSpPr>
        <p:spPr>
          <a:xfrm>
            <a:off x="872334" y="1769325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25" name="Google Shape;225;p23"/>
          <p:cNvSpPr txBox="1"/>
          <p:nvPr>
            <p:ph idx="8" type="subTitle"/>
          </p:nvPr>
        </p:nvSpPr>
        <p:spPr>
          <a:xfrm>
            <a:off x="3318000" y="1769325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26" name="Google Shape;226;p23"/>
          <p:cNvSpPr txBox="1"/>
          <p:nvPr>
            <p:ph idx="9" type="subTitle"/>
          </p:nvPr>
        </p:nvSpPr>
        <p:spPr>
          <a:xfrm>
            <a:off x="5763666" y="1769325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27" name="Google Shape;227;p23"/>
          <p:cNvSpPr txBox="1"/>
          <p:nvPr>
            <p:ph idx="13" type="subTitle"/>
          </p:nvPr>
        </p:nvSpPr>
        <p:spPr>
          <a:xfrm>
            <a:off x="872334" y="3258926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28" name="Google Shape;228;p23"/>
          <p:cNvSpPr txBox="1"/>
          <p:nvPr>
            <p:ph idx="14" type="subTitle"/>
          </p:nvPr>
        </p:nvSpPr>
        <p:spPr>
          <a:xfrm>
            <a:off x="3318000" y="3258926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229" name="Google Shape;229;p23"/>
          <p:cNvSpPr txBox="1"/>
          <p:nvPr>
            <p:ph idx="15" type="subTitle"/>
          </p:nvPr>
        </p:nvSpPr>
        <p:spPr>
          <a:xfrm>
            <a:off x="5763666" y="3258926"/>
            <a:ext cx="2203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/>
          <p:nvPr/>
        </p:nvSpPr>
        <p:spPr>
          <a:xfrm>
            <a:off x="6309175" y="2486975"/>
            <a:ext cx="4243200" cy="424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24"/>
          <p:cNvGrpSpPr/>
          <p:nvPr/>
        </p:nvGrpSpPr>
        <p:grpSpPr>
          <a:xfrm>
            <a:off x="-69525" y="539500"/>
            <a:ext cx="9455500" cy="4069200"/>
            <a:chOff x="-69525" y="539500"/>
            <a:chExt cx="9455500" cy="4069200"/>
          </a:xfrm>
        </p:grpSpPr>
        <p:grpSp>
          <p:nvGrpSpPr>
            <p:cNvPr id="233" name="Google Shape;233;p24"/>
            <p:cNvGrpSpPr/>
            <p:nvPr/>
          </p:nvGrpSpPr>
          <p:grpSpPr>
            <a:xfrm>
              <a:off x="713225" y="539500"/>
              <a:ext cx="8672750" cy="4069200"/>
              <a:chOff x="713225" y="539500"/>
              <a:chExt cx="8672750" cy="4069200"/>
            </a:xfrm>
          </p:grpSpPr>
          <p:sp>
            <p:nvSpPr>
              <p:cNvPr id="234" name="Google Shape;234;p24"/>
              <p:cNvSpPr/>
              <p:nvPr/>
            </p:nvSpPr>
            <p:spPr>
              <a:xfrm>
                <a:off x="713225" y="539500"/>
                <a:ext cx="7717500" cy="40692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35" name="Google Shape;235;p24"/>
              <p:cNvCxnSpPr/>
              <p:nvPr/>
            </p:nvCxnSpPr>
            <p:spPr>
              <a:xfrm>
                <a:off x="8407675" y="4608575"/>
                <a:ext cx="9783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36" name="Google Shape;236;p24"/>
            <p:cNvCxnSpPr/>
            <p:nvPr/>
          </p:nvCxnSpPr>
          <p:spPr>
            <a:xfrm rot="10800000">
              <a:off x="-69525" y="539500"/>
              <a:ext cx="789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7" name="Google Shape;237;p24"/>
          <p:cNvSpPr txBox="1"/>
          <p:nvPr>
            <p:ph hasCustomPrompt="1" type="title"/>
          </p:nvPr>
        </p:nvSpPr>
        <p:spPr>
          <a:xfrm>
            <a:off x="707575" y="539500"/>
            <a:ext cx="40512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24"/>
          <p:cNvSpPr txBox="1"/>
          <p:nvPr>
            <p:ph idx="1" type="subTitle"/>
          </p:nvPr>
        </p:nvSpPr>
        <p:spPr>
          <a:xfrm>
            <a:off x="707575" y="1308392"/>
            <a:ext cx="40512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9" name="Google Shape;239;p24"/>
          <p:cNvSpPr txBox="1"/>
          <p:nvPr>
            <p:ph hasCustomPrompt="1" idx="2" type="title"/>
          </p:nvPr>
        </p:nvSpPr>
        <p:spPr>
          <a:xfrm>
            <a:off x="707575" y="1901349"/>
            <a:ext cx="40512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24"/>
          <p:cNvSpPr txBox="1"/>
          <p:nvPr>
            <p:ph idx="3" type="subTitle"/>
          </p:nvPr>
        </p:nvSpPr>
        <p:spPr>
          <a:xfrm>
            <a:off x="707575" y="2670245"/>
            <a:ext cx="40512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Google Shape;241;p24"/>
          <p:cNvSpPr txBox="1"/>
          <p:nvPr>
            <p:ph hasCustomPrompt="1" idx="4" type="title"/>
          </p:nvPr>
        </p:nvSpPr>
        <p:spPr>
          <a:xfrm>
            <a:off x="707575" y="3263198"/>
            <a:ext cx="4051200" cy="7689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24"/>
          <p:cNvSpPr txBox="1"/>
          <p:nvPr>
            <p:ph idx="5" type="subTitle"/>
          </p:nvPr>
        </p:nvSpPr>
        <p:spPr>
          <a:xfrm>
            <a:off x="707575" y="4032098"/>
            <a:ext cx="40512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>
            <a:off x="8240650" y="-9265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5" name="Google Shape;245;p25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246" name="Google Shape;246;p2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7" name="Google Shape;247;p25"/>
            <p:cNvCxnSpPr/>
            <p:nvPr/>
          </p:nvCxnSpPr>
          <p:spPr>
            <a:xfrm rot="10800000">
              <a:off x="-19050" y="49173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25"/>
            <p:cNvCxnSpPr/>
            <p:nvPr/>
          </p:nvCxnSpPr>
          <p:spPr>
            <a:xfrm rot="10800000">
              <a:off x="891120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9" name="Google Shape;249;p25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-9243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26"/>
          <p:cNvGrpSpPr/>
          <p:nvPr/>
        </p:nvGrpSpPr>
        <p:grpSpPr>
          <a:xfrm>
            <a:off x="232200" y="232800"/>
            <a:ext cx="8988300" cy="4964300"/>
            <a:chOff x="232200" y="232800"/>
            <a:chExt cx="8988300" cy="4964300"/>
          </a:xfrm>
        </p:grpSpPr>
        <p:sp>
          <p:nvSpPr>
            <p:cNvPr id="253" name="Google Shape;253;p2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4" name="Google Shape;254;p26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26"/>
            <p:cNvCxnSpPr/>
            <p:nvPr/>
          </p:nvCxnSpPr>
          <p:spPr>
            <a:xfrm rot="10800000">
              <a:off x="232200" y="4890500"/>
              <a:ext cx="0" cy="306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56" name="Google Shape;256;p26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/>
          <p:nvPr/>
        </p:nvSpPr>
        <p:spPr>
          <a:xfrm>
            <a:off x="6677100" y="-9050"/>
            <a:ext cx="5161500" cy="51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27"/>
          <p:cNvGrpSpPr/>
          <p:nvPr/>
        </p:nvGrpSpPr>
        <p:grpSpPr>
          <a:xfrm>
            <a:off x="713223" y="-79050"/>
            <a:ext cx="8791100" cy="4687625"/>
            <a:chOff x="-669332" y="-79050"/>
            <a:chExt cx="10173707" cy="4687625"/>
          </a:xfrm>
        </p:grpSpPr>
        <p:sp>
          <p:nvSpPr>
            <p:cNvPr id="260" name="Google Shape;260;p27"/>
            <p:cNvSpPr/>
            <p:nvPr/>
          </p:nvSpPr>
          <p:spPr>
            <a:xfrm>
              <a:off x="-669325" y="533550"/>
              <a:ext cx="91002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61" name="Google Shape;261;p27"/>
            <p:cNvCxnSpPr/>
            <p:nvPr/>
          </p:nvCxnSpPr>
          <p:spPr>
            <a:xfrm rot="10800000">
              <a:off x="-669332" y="-79050"/>
              <a:ext cx="0" cy="624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27"/>
            <p:cNvCxnSpPr/>
            <p:nvPr/>
          </p:nvCxnSpPr>
          <p:spPr>
            <a:xfrm>
              <a:off x="8425275" y="4608575"/>
              <a:ext cx="1079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3" name="Google Shape;263;p27"/>
          <p:cNvSpPr txBox="1"/>
          <p:nvPr>
            <p:ph type="title"/>
          </p:nvPr>
        </p:nvSpPr>
        <p:spPr>
          <a:xfrm>
            <a:off x="1094263" y="7783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4" name="Google Shape;264;p27"/>
          <p:cNvSpPr txBox="1"/>
          <p:nvPr>
            <p:ph idx="1" type="subTitle"/>
          </p:nvPr>
        </p:nvSpPr>
        <p:spPr>
          <a:xfrm>
            <a:off x="1094225" y="1651512"/>
            <a:ext cx="4448100" cy="1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7"/>
          <p:cNvSpPr txBox="1"/>
          <p:nvPr/>
        </p:nvSpPr>
        <p:spPr>
          <a:xfrm>
            <a:off x="1094225" y="3383825"/>
            <a:ext cx="57972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CREDITS: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,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and includes icons by</a:t>
            </a:r>
            <a:r>
              <a:rPr b="1"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,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and infographics &amp; images by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 b="1" sz="1200" u="sng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232200" y="-49400"/>
            <a:ext cx="8679000" cy="5250800"/>
            <a:chOff x="232200" y="-49400"/>
            <a:chExt cx="8679000" cy="5250800"/>
          </a:xfrm>
        </p:grpSpPr>
        <p:sp>
          <p:nvSpPr>
            <p:cNvPr id="269" name="Google Shape;269;p2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0" name="Google Shape;270;p28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cxnSp>
            <p:nvCxnSpPr>
              <p:cNvPr id="271" name="Google Shape;271;p28"/>
              <p:cNvCxnSpPr/>
              <p:nvPr/>
            </p:nvCxnSpPr>
            <p:spPr>
              <a:xfrm rot="10800000">
                <a:off x="232200" y="-49400"/>
                <a:ext cx="0" cy="284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2" name="Google Shape;272;p28"/>
              <p:cNvCxnSpPr/>
              <p:nvPr/>
            </p:nvCxnSpPr>
            <p:spPr>
              <a:xfrm rot="10800000">
                <a:off x="8911200" y="4917300"/>
                <a:ext cx="0" cy="284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232200" y="232800"/>
            <a:ext cx="9045000" cy="4975500"/>
            <a:chOff x="232200" y="232800"/>
            <a:chExt cx="9045000" cy="4975500"/>
          </a:xfrm>
        </p:grpSpPr>
        <p:sp>
          <p:nvSpPr>
            <p:cNvPr id="276" name="Google Shape;276;p2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8911200" y="232800"/>
              <a:ext cx="366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29"/>
            <p:cNvCxnSpPr/>
            <p:nvPr/>
          </p:nvCxnSpPr>
          <p:spPr>
            <a:xfrm>
              <a:off x="232200" y="4917300"/>
              <a:ext cx="1200" cy="291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9050" y="232800"/>
            <a:ext cx="8930250" cy="5027400"/>
            <a:chOff x="-19050" y="232800"/>
            <a:chExt cx="8930250" cy="5027400"/>
          </a:xfrm>
        </p:grpSpPr>
        <p:sp>
          <p:nvSpPr>
            <p:cNvPr id="28" name="Google Shape;28;p4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" name="Google Shape;29;p4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Google Shape;30;p4"/>
            <p:cNvCxnSpPr/>
            <p:nvPr/>
          </p:nvCxnSpPr>
          <p:spPr>
            <a:xfrm>
              <a:off x="8911200" y="4917300"/>
              <a:ext cx="0" cy="342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" name="Google Shape;3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" name="Google Shape;35;p5"/>
          <p:cNvGrpSpPr/>
          <p:nvPr/>
        </p:nvGrpSpPr>
        <p:grpSpPr>
          <a:xfrm>
            <a:off x="-77100" y="232800"/>
            <a:ext cx="8988300" cy="4964300"/>
            <a:chOff x="-77100" y="232800"/>
            <a:chExt cx="8988300" cy="4964300"/>
          </a:xfrm>
        </p:grpSpPr>
        <p:sp>
          <p:nvSpPr>
            <p:cNvPr id="36" name="Google Shape;36;p5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" name="Google Shape;37;p5"/>
            <p:cNvCxnSpPr/>
            <p:nvPr/>
          </p:nvCxnSpPr>
          <p:spPr>
            <a:xfrm rot="10800000">
              <a:off x="-77100" y="232800"/>
              <a:ext cx="3093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Google Shape;38;p5"/>
            <p:cNvCxnSpPr/>
            <p:nvPr/>
          </p:nvCxnSpPr>
          <p:spPr>
            <a:xfrm rot="10800000">
              <a:off x="8911200" y="4890500"/>
              <a:ext cx="0" cy="306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" name="Google Shape;39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4651268" y="1736553"/>
            <a:ext cx="37728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2" type="subTitle"/>
          </p:nvPr>
        </p:nvSpPr>
        <p:spPr>
          <a:xfrm>
            <a:off x="720000" y="1736553"/>
            <a:ext cx="3772800" cy="27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/>
        </p:txBody>
      </p:sp>
      <p:sp>
        <p:nvSpPr>
          <p:cNvPr id="42" name="Google Shape;42;p5"/>
          <p:cNvSpPr txBox="1"/>
          <p:nvPr>
            <p:ph idx="3" type="subTitle"/>
          </p:nvPr>
        </p:nvSpPr>
        <p:spPr>
          <a:xfrm>
            <a:off x="720000" y="1451250"/>
            <a:ext cx="3772800" cy="3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subTitle"/>
          </p:nvPr>
        </p:nvSpPr>
        <p:spPr>
          <a:xfrm>
            <a:off x="4651268" y="1451250"/>
            <a:ext cx="3772800" cy="3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gtree Black"/>
              <a:buNone/>
              <a:defRPr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232200" y="-49400"/>
            <a:ext cx="8679000" cy="5250800"/>
            <a:chOff x="232200" y="-49400"/>
            <a:chExt cx="8679000" cy="5250800"/>
          </a:xfrm>
        </p:grpSpPr>
        <p:grpSp>
          <p:nvGrpSpPr>
            <p:cNvPr id="47" name="Google Shape;47;p6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sp>
            <p:nvSpPr>
              <p:cNvPr id="48" name="Google Shape;48;p6"/>
              <p:cNvSpPr/>
              <p:nvPr/>
            </p:nvSpPr>
            <p:spPr>
              <a:xfrm>
                <a:off x="232200" y="232800"/>
                <a:ext cx="8679000" cy="4684500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49" name="Google Shape;49;p6"/>
              <p:cNvCxnSpPr/>
              <p:nvPr/>
            </p:nvCxnSpPr>
            <p:spPr>
              <a:xfrm rot="10800000">
                <a:off x="8911200" y="-49400"/>
                <a:ext cx="0" cy="284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0" name="Google Shape;50;p6"/>
              <p:cNvCxnSpPr/>
              <p:nvPr/>
            </p:nvCxnSpPr>
            <p:spPr>
              <a:xfrm rot="10800000">
                <a:off x="232200" y="4917300"/>
                <a:ext cx="0" cy="284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1" name="Google Shape;51;p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>
            <a:off x="-19050" y="-16000"/>
            <a:ext cx="8930250" cy="4933300"/>
            <a:chOff x="-19050" y="-16000"/>
            <a:chExt cx="8930250" cy="4933300"/>
          </a:xfrm>
        </p:grpSpPr>
        <p:sp>
          <p:nvSpPr>
            <p:cNvPr id="56" name="Google Shape;56;p7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7" name="Google Shape;57;p7"/>
            <p:cNvCxnSpPr/>
            <p:nvPr/>
          </p:nvCxnSpPr>
          <p:spPr>
            <a:xfrm rot="10800000">
              <a:off x="-19050" y="4917300"/>
              <a:ext cx="2589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7"/>
            <p:cNvCxnSpPr/>
            <p:nvPr/>
          </p:nvCxnSpPr>
          <p:spPr>
            <a:xfrm rot="10800000">
              <a:off x="8911200" y="-16000"/>
              <a:ext cx="0" cy="258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" name="Google Shape;59;p7"/>
          <p:cNvSpPr txBox="1"/>
          <p:nvPr>
            <p:ph type="title"/>
          </p:nvPr>
        </p:nvSpPr>
        <p:spPr>
          <a:xfrm>
            <a:off x="720000" y="44805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1733625" y="1361025"/>
            <a:ext cx="6580200" cy="29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2007375" y="277690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8"/>
          <p:cNvGrpSpPr/>
          <p:nvPr/>
        </p:nvGrpSpPr>
        <p:grpSpPr>
          <a:xfrm>
            <a:off x="-25" y="533550"/>
            <a:ext cx="9270975" cy="4075025"/>
            <a:chOff x="-25" y="533550"/>
            <a:chExt cx="9270975" cy="4075025"/>
          </a:xfrm>
        </p:grpSpPr>
        <p:sp>
          <p:nvSpPr>
            <p:cNvPr id="64" name="Google Shape;64;p8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endParaRPr>
            </a:p>
          </p:txBody>
        </p:sp>
        <p:cxnSp>
          <p:nvCxnSpPr>
            <p:cNvPr id="65" name="Google Shape;65;p8"/>
            <p:cNvCxnSpPr/>
            <p:nvPr/>
          </p:nvCxnSpPr>
          <p:spPr>
            <a:xfrm rot="10800000">
              <a:off x="8430950" y="533550"/>
              <a:ext cx="8400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8"/>
            <p:cNvCxnSpPr/>
            <p:nvPr/>
          </p:nvCxnSpPr>
          <p:spPr>
            <a:xfrm rot="10800000">
              <a:off x="-25" y="4608575"/>
              <a:ext cx="7407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7" name="Google Shape;67;p8"/>
          <p:cNvSpPr txBox="1"/>
          <p:nvPr>
            <p:ph type="title"/>
          </p:nvPr>
        </p:nvSpPr>
        <p:spPr>
          <a:xfrm>
            <a:off x="1644450" y="1733400"/>
            <a:ext cx="5855100" cy="7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2613450" y="-126025"/>
            <a:ext cx="5402100" cy="540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71" name="Google Shape;71;p9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2" name="Google Shape;72;p9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9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4" name="Google Shape;74;p9"/>
          <p:cNvSpPr txBox="1"/>
          <p:nvPr>
            <p:ph type="title"/>
          </p:nvPr>
        </p:nvSpPr>
        <p:spPr>
          <a:xfrm>
            <a:off x="3496850" y="1021763"/>
            <a:ext cx="4294800" cy="20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" type="subTitle"/>
          </p:nvPr>
        </p:nvSpPr>
        <p:spPr>
          <a:xfrm>
            <a:off x="3496850" y="3117038"/>
            <a:ext cx="4294800" cy="10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720000" y="4045175"/>
            <a:ext cx="7710900" cy="56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 Black"/>
              <a:buNone/>
              <a:defRPr sz="2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type="ctrTitle"/>
          </p:nvPr>
        </p:nvSpPr>
        <p:spPr>
          <a:xfrm>
            <a:off x="1087125" y="1670213"/>
            <a:ext cx="5897400" cy="13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Capstone Presentation</a:t>
            </a:r>
            <a:endParaRPr/>
          </a:p>
        </p:txBody>
      </p:sp>
      <p:sp>
        <p:nvSpPr>
          <p:cNvPr id="284" name="Google Shape;284;p30"/>
          <p:cNvSpPr txBox="1"/>
          <p:nvPr>
            <p:ph idx="1" type="subTitle"/>
          </p:nvPr>
        </p:nvSpPr>
        <p:spPr>
          <a:xfrm>
            <a:off x="1087125" y="2997488"/>
            <a:ext cx="58974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Elisa Hoffmann</a:t>
            </a: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9"/>
          <p:cNvSpPr txBox="1"/>
          <p:nvPr>
            <p:ph type="title"/>
          </p:nvPr>
        </p:nvSpPr>
        <p:spPr>
          <a:xfrm>
            <a:off x="1094263" y="7783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66" name="Google Shape;466;p39"/>
          <p:cNvSpPr txBox="1"/>
          <p:nvPr>
            <p:ph idx="1" type="subTitle"/>
          </p:nvPr>
        </p:nvSpPr>
        <p:spPr>
          <a:xfrm>
            <a:off x="1206600" y="2057812"/>
            <a:ext cx="4448100" cy="12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Questions?</a:t>
            </a:r>
            <a:endParaRPr sz="3400"/>
          </a:p>
        </p:txBody>
      </p:sp>
      <p:sp>
        <p:nvSpPr>
          <p:cNvPr id="467" name="Google Shape;467;p39"/>
          <p:cNvSpPr txBox="1"/>
          <p:nvPr/>
        </p:nvSpPr>
        <p:spPr>
          <a:xfrm>
            <a:off x="6385425" y="2711500"/>
            <a:ext cx="27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31"/>
          <p:cNvCxnSpPr>
            <a:stCxn id="290" idx="1"/>
          </p:cNvCxnSpPr>
          <p:nvPr/>
        </p:nvCxnSpPr>
        <p:spPr>
          <a:xfrm rot="10800000">
            <a:off x="-167825" y="3160425"/>
            <a:ext cx="6304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1"/>
          <p:cNvCxnSpPr>
            <a:stCxn id="292" idx="3"/>
          </p:cNvCxnSpPr>
          <p:nvPr/>
        </p:nvCxnSpPr>
        <p:spPr>
          <a:xfrm>
            <a:off x="1285275" y="1502500"/>
            <a:ext cx="8009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1"/>
          <p:cNvSpPr txBox="1"/>
          <p:nvPr>
            <p:ph type="title"/>
          </p:nvPr>
        </p:nvSpPr>
        <p:spPr>
          <a:xfrm>
            <a:off x="6632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94" name="Google Shape;294;p31"/>
          <p:cNvSpPr txBox="1"/>
          <p:nvPr>
            <p:ph idx="3" type="subTitle"/>
          </p:nvPr>
        </p:nvSpPr>
        <p:spPr>
          <a:xfrm>
            <a:off x="3418500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Plan of attack and timeline</a:t>
            </a:r>
            <a:endParaRPr sz="1600"/>
          </a:p>
        </p:txBody>
      </p:sp>
      <p:sp>
        <p:nvSpPr>
          <p:cNvPr id="295" name="Google Shape;295;p31"/>
          <p:cNvSpPr txBox="1"/>
          <p:nvPr>
            <p:ph idx="1" type="subTitle"/>
          </p:nvPr>
        </p:nvSpPr>
        <p:spPr>
          <a:xfrm>
            <a:off x="788675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 txBox="1"/>
          <p:nvPr>
            <p:ph idx="2" type="subTitle"/>
          </p:nvPr>
        </p:nvSpPr>
        <p:spPr>
          <a:xfrm>
            <a:off x="788675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been done and what needs to be done</a:t>
            </a:r>
            <a:endParaRPr/>
          </a:p>
        </p:txBody>
      </p:sp>
      <p:sp>
        <p:nvSpPr>
          <p:cNvPr id="297" name="Google Shape;297;p31"/>
          <p:cNvSpPr txBox="1"/>
          <p:nvPr>
            <p:ph idx="4" type="subTitle"/>
          </p:nvPr>
        </p:nvSpPr>
        <p:spPr>
          <a:xfrm>
            <a:off x="3418500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 txBox="1"/>
          <p:nvPr>
            <p:ph idx="5" type="title"/>
          </p:nvPr>
        </p:nvSpPr>
        <p:spPr>
          <a:xfrm>
            <a:off x="919575" y="1319650"/>
            <a:ext cx="36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8" name="Google Shape;298;p31"/>
          <p:cNvSpPr txBox="1"/>
          <p:nvPr>
            <p:ph idx="6" type="title"/>
          </p:nvPr>
        </p:nvSpPr>
        <p:spPr>
          <a:xfrm>
            <a:off x="3509050" y="2977575"/>
            <a:ext cx="36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99" name="Google Shape;299;p31"/>
          <p:cNvSpPr txBox="1"/>
          <p:nvPr>
            <p:ph idx="7" type="title"/>
          </p:nvPr>
        </p:nvSpPr>
        <p:spPr>
          <a:xfrm>
            <a:off x="919575" y="2977575"/>
            <a:ext cx="36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0" name="Google Shape;300;p31"/>
          <p:cNvSpPr txBox="1"/>
          <p:nvPr>
            <p:ph idx="8" type="title"/>
          </p:nvPr>
        </p:nvSpPr>
        <p:spPr>
          <a:xfrm>
            <a:off x="3528275" y="1319650"/>
            <a:ext cx="36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1" name="Google Shape;301;p31"/>
          <p:cNvSpPr txBox="1"/>
          <p:nvPr>
            <p:ph idx="9" type="subTitle"/>
          </p:nvPr>
        </p:nvSpPr>
        <p:spPr>
          <a:xfrm>
            <a:off x="6048325" y="3772552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 txBox="1"/>
          <p:nvPr>
            <p:ph idx="13" type="subTitle"/>
          </p:nvPr>
        </p:nvSpPr>
        <p:spPr>
          <a:xfrm>
            <a:off x="6048325" y="2105875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 txBox="1"/>
          <p:nvPr>
            <p:ph idx="14" type="title"/>
          </p:nvPr>
        </p:nvSpPr>
        <p:spPr>
          <a:xfrm>
            <a:off x="6136975" y="2977575"/>
            <a:ext cx="36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03" name="Google Shape;303;p31"/>
          <p:cNvSpPr txBox="1"/>
          <p:nvPr>
            <p:ph idx="15" type="title"/>
          </p:nvPr>
        </p:nvSpPr>
        <p:spPr>
          <a:xfrm>
            <a:off x="6136975" y="1319650"/>
            <a:ext cx="365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4" name="Google Shape;304;p31"/>
          <p:cNvSpPr txBox="1"/>
          <p:nvPr>
            <p:ph idx="16" type="subTitle"/>
          </p:nvPr>
        </p:nvSpPr>
        <p:spPr>
          <a:xfrm>
            <a:off x="788675" y="1848775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05" name="Google Shape;305;p31"/>
          <p:cNvSpPr txBox="1"/>
          <p:nvPr>
            <p:ph idx="17" type="subTitle"/>
          </p:nvPr>
        </p:nvSpPr>
        <p:spPr>
          <a:xfrm>
            <a:off x="788675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Report</a:t>
            </a:r>
            <a:endParaRPr/>
          </a:p>
        </p:txBody>
      </p:sp>
      <p:sp>
        <p:nvSpPr>
          <p:cNvPr id="306" name="Google Shape;306;p31"/>
          <p:cNvSpPr txBox="1"/>
          <p:nvPr>
            <p:ph idx="18" type="subTitle"/>
          </p:nvPr>
        </p:nvSpPr>
        <p:spPr>
          <a:xfrm>
            <a:off x="3418500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be done</a:t>
            </a:r>
            <a:endParaRPr/>
          </a:p>
        </p:txBody>
      </p:sp>
      <p:sp>
        <p:nvSpPr>
          <p:cNvPr id="307" name="Google Shape;307;p31"/>
          <p:cNvSpPr txBox="1"/>
          <p:nvPr>
            <p:ph idx="19" type="subTitle"/>
          </p:nvPr>
        </p:nvSpPr>
        <p:spPr>
          <a:xfrm>
            <a:off x="3418500" y="1848775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Outline</a:t>
            </a:r>
            <a:endParaRPr/>
          </a:p>
        </p:txBody>
      </p:sp>
      <p:sp>
        <p:nvSpPr>
          <p:cNvPr id="308" name="Google Shape;308;p31"/>
          <p:cNvSpPr txBox="1"/>
          <p:nvPr>
            <p:ph idx="20" type="subTitle"/>
          </p:nvPr>
        </p:nvSpPr>
        <p:spPr>
          <a:xfrm>
            <a:off x="6048325" y="3503023"/>
            <a:ext cx="2305500" cy="3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309" name="Google Shape;309;p31"/>
          <p:cNvSpPr txBox="1"/>
          <p:nvPr>
            <p:ph idx="21" type="subTitle"/>
          </p:nvPr>
        </p:nvSpPr>
        <p:spPr>
          <a:xfrm>
            <a:off x="6048325" y="1848775"/>
            <a:ext cx="2748900" cy="62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&amp; Report Outline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type="title"/>
          </p:nvPr>
        </p:nvSpPr>
        <p:spPr>
          <a:xfrm>
            <a:off x="720000" y="1203900"/>
            <a:ext cx="3198300" cy="15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Summary</a:t>
            </a:r>
            <a:endParaRPr/>
          </a:p>
        </p:txBody>
      </p:sp>
      <p:sp>
        <p:nvSpPr>
          <p:cNvPr id="315" name="Google Shape;315;p32"/>
          <p:cNvSpPr txBox="1"/>
          <p:nvPr>
            <p:ph idx="1" type="subTitle"/>
          </p:nvPr>
        </p:nvSpPr>
        <p:spPr>
          <a:xfrm>
            <a:off x="720000" y="2161462"/>
            <a:ext cx="3198300" cy="14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project aims to explore the design of the pantograph, part of the pantograph-catenary system (PCS), or overhead contact system (OCS) used for high-speed passenger rail using CAD and 3D Printing.</a:t>
            </a:r>
            <a:endParaRPr/>
          </a:p>
        </p:txBody>
      </p:sp>
      <p:pic>
        <p:nvPicPr>
          <p:cNvPr id="316" name="Google Shape;3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575" y="285750"/>
            <a:ext cx="4572000" cy="4572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/>
          <p:nvPr/>
        </p:nvSpPr>
        <p:spPr>
          <a:xfrm>
            <a:off x="2593875" y="3526538"/>
            <a:ext cx="5163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/>
          <p:nvPr/>
        </p:nvSpPr>
        <p:spPr>
          <a:xfrm>
            <a:off x="1984275" y="2381975"/>
            <a:ext cx="5163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3"/>
          <p:cNvSpPr/>
          <p:nvPr/>
        </p:nvSpPr>
        <p:spPr>
          <a:xfrm>
            <a:off x="1374675" y="1209225"/>
            <a:ext cx="5163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Outline</a:t>
            </a:r>
            <a:endParaRPr/>
          </a:p>
        </p:txBody>
      </p:sp>
      <p:sp>
        <p:nvSpPr>
          <p:cNvPr id="325" name="Google Shape;325;p33"/>
          <p:cNvSpPr txBox="1"/>
          <p:nvPr>
            <p:ph idx="1" type="subTitle"/>
          </p:nvPr>
        </p:nvSpPr>
        <p:spPr>
          <a:xfrm>
            <a:off x="2032350" y="1565625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and explaining the importance of well-engineered pantograph design</a:t>
            </a:r>
            <a:endParaRPr/>
          </a:p>
        </p:txBody>
      </p:sp>
      <p:sp>
        <p:nvSpPr>
          <p:cNvPr id="326" name="Google Shape;326;p33"/>
          <p:cNvSpPr txBox="1"/>
          <p:nvPr>
            <p:ph idx="2" type="subTitle"/>
          </p:nvPr>
        </p:nvSpPr>
        <p:spPr>
          <a:xfrm>
            <a:off x="2641957" y="2723563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and creating a working pantograph design using CAD software</a:t>
            </a:r>
            <a:endParaRPr/>
          </a:p>
        </p:txBody>
      </p:sp>
      <p:sp>
        <p:nvSpPr>
          <p:cNvPr id="327" name="Google Shape;327;p33"/>
          <p:cNvSpPr txBox="1"/>
          <p:nvPr>
            <p:ph idx="3" type="subTitle"/>
          </p:nvPr>
        </p:nvSpPr>
        <p:spPr>
          <a:xfrm>
            <a:off x="3251557" y="3881500"/>
            <a:ext cx="48768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Successfully 3D printing a pantograph model</a:t>
            </a:r>
            <a:endParaRPr/>
          </a:p>
        </p:txBody>
      </p:sp>
      <p:sp>
        <p:nvSpPr>
          <p:cNvPr id="328" name="Google Shape;328;p33"/>
          <p:cNvSpPr txBox="1"/>
          <p:nvPr>
            <p:ph idx="4" type="subTitle"/>
          </p:nvPr>
        </p:nvSpPr>
        <p:spPr>
          <a:xfrm>
            <a:off x="2032350" y="125362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329" name="Google Shape;329;p33"/>
          <p:cNvSpPr txBox="1"/>
          <p:nvPr>
            <p:ph idx="5" type="subTitle"/>
          </p:nvPr>
        </p:nvSpPr>
        <p:spPr>
          <a:xfrm>
            <a:off x="2641950" y="241227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330" name="Google Shape;330;p33"/>
          <p:cNvSpPr txBox="1"/>
          <p:nvPr>
            <p:ph idx="6" type="subTitle"/>
          </p:nvPr>
        </p:nvSpPr>
        <p:spPr>
          <a:xfrm>
            <a:off x="3251550" y="3570925"/>
            <a:ext cx="4876800" cy="4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</a:t>
            </a:r>
            <a:endParaRPr/>
          </a:p>
        </p:txBody>
      </p:sp>
      <p:grpSp>
        <p:nvGrpSpPr>
          <p:cNvPr id="331" name="Google Shape;331;p33"/>
          <p:cNvGrpSpPr/>
          <p:nvPr/>
        </p:nvGrpSpPr>
        <p:grpSpPr>
          <a:xfrm>
            <a:off x="2103113" y="2467625"/>
            <a:ext cx="278600" cy="345000"/>
            <a:chOff x="2532463" y="3657550"/>
            <a:chExt cx="278600" cy="345000"/>
          </a:xfrm>
        </p:grpSpPr>
        <p:sp>
          <p:nvSpPr>
            <p:cNvPr id="332" name="Google Shape;332;p33"/>
            <p:cNvSpPr/>
            <p:nvPr/>
          </p:nvSpPr>
          <p:spPr>
            <a:xfrm>
              <a:off x="2752363" y="3666025"/>
              <a:ext cx="14875" cy="284225"/>
            </a:xfrm>
            <a:custGeom>
              <a:rect b="b" l="l" r="r" t="t"/>
              <a:pathLst>
                <a:path extrusionOk="0" h="11369" w="595">
                  <a:moveTo>
                    <a:pt x="0" y="0"/>
                  </a:moveTo>
                  <a:lnTo>
                    <a:pt x="0" y="11369"/>
                  </a:lnTo>
                  <a:lnTo>
                    <a:pt x="595" y="11369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2708538" y="3666025"/>
              <a:ext cx="14875" cy="284225"/>
            </a:xfrm>
            <a:custGeom>
              <a:rect b="b" l="l" r="r" t="t"/>
              <a:pathLst>
                <a:path extrusionOk="0" h="11369" w="595">
                  <a:moveTo>
                    <a:pt x="0" y="0"/>
                  </a:moveTo>
                  <a:lnTo>
                    <a:pt x="0" y="11369"/>
                  </a:lnTo>
                  <a:lnTo>
                    <a:pt x="595" y="11369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2598588" y="3950225"/>
              <a:ext cx="58725" cy="52325"/>
            </a:xfrm>
            <a:custGeom>
              <a:rect b="b" l="l" r="r" t="t"/>
              <a:pathLst>
                <a:path extrusionOk="0" h="2093" w="2349">
                  <a:moveTo>
                    <a:pt x="1" y="1"/>
                  </a:moveTo>
                  <a:lnTo>
                    <a:pt x="1" y="1795"/>
                  </a:lnTo>
                  <a:cubicBezTo>
                    <a:pt x="1" y="1918"/>
                    <a:pt x="83" y="2051"/>
                    <a:pt x="216" y="2051"/>
                  </a:cubicBezTo>
                  <a:cubicBezTo>
                    <a:pt x="257" y="2072"/>
                    <a:pt x="288" y="2082"/>
                    <a:pt x="313" y="2082"/>
                  </a:cubicBezTo>
                  <a:cubicBezTo>
                    <a:pt x="339" y="2082"/>
                    <a:pt x="359" y="2072"/>
                    <a:pt x="380" y="2051"/>
                  </a:cubicBezTo>
                  <a:lnTo>
                    <a:pt x="1200" y="1836"/>
                  </a:lnTo>
                  <a:lnTo>
                    <a:pt x="1969" y="2051"/>
                  </a:lnTo>
                  <a:cubicBezTo>
                    <a:pt x="2010" y="2092"/>
                    <a:pt x="2010" y="2092"/>
                    <a:pt x="2051" y="2092"/>
                  </a:cubicBezTo>
                  <a:cubicBezTo>
                    <a:pt x="2133" y="2092"/>
                    <a:pt x="2266" y="2051"/>
                    <a:pt x="2307" y="1918"/>
                  </a:cubicBezTo>
                  <a:cubicBezTo>
                    <a:pt x="2348" y="1877"/>
                    <a:pt x="2348" y="1836"/>
                    <a:pt x="2348" y="1795"/>
                  </a:cubicBezTo>
                  <a:lnTo>
                    <a:pt x="2348" y="1"/>
                  </a:lnTo>
                  <a:lnTo>
                    <a:pt x="1754" y="1"/>
                  </a:lnTo>
                  <a:lnTo>
                    <a:pt x="1754" y="1405"/>
                  </a:lnTo>
                  <a:lnTo>
                    <a:pt x="1241" y="1231"/>
                  </a:lnTo>
                  <a:lnTo>
                    <a:pt x="1108" y="1231"/>
                  </a:lnTo>
                  <a:lnTo>
                    <a:pt x="595" y="1405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2532463" y="3657550"/>
              <a:ext cx="278600" cy="300150"/>
            </a:xfrm>
            <a:custGeom>
              <a:rect b="b" l="l" r="r" t="t"/>
              <a:pathLst>
                <a:path extrusionOk="0" h="12006" w="11144">
                  <a:moveTo>
                    <a:pt x="9606" y="595"/>
                  </a:moveTo>
                  <a:cubicBezTo>
                    <a:pt x="10119" y="595"/>
                    <a:pt x="10549" y="1026"/>
                    <a:pt x="10549" y="1539"/>
                  </a:cubicBezTo>
                  <a:lnTo>
                    <a:pt x="10549" y="10509"/>
                  </a:lnTo>
                  <a:cubicBezTo>
                    <a:pt x="10549" y="11021"/>
                    <a:pt x="10119" y="11400"/>
                    <a:pt x="9606" y="11400"/>
                  </a:cubicBezTo>
                  <a:lnTo>
                    <a:pt x="2000" y="11400"/>
                  </a:lnTo>
                  <a:cubicBezTo>
                    <a:pt x="1702" y="11400"/>
                    <a:pt x="1487" y="11195"/>
                    <a:pt x="1487" y="10888"/>
                  </a:cubicBezTo>
                  <a:lnTo>
                    <a:pt x="1487" y="10252"/>
                  </a:lnTo>
                  <a:lnTo>
                    <a:pt x="2051" y="10252"/>
                  </a:lnTo>
                  <a:cubicBezTo>
                    <a:pt x="2215" y="10252"/>
                    <a:pt x="2348" y="10170"/>
                    <a:pt x="2389" y="9996"/>
                  </a:cubicBezTo>
                  <a:cubicBezTo>
                    <a:pt x="2389" y="9822"/>
                    <a:pt x="2256" y="9658"/>
                    <a:pt x="2092" y="9658"/>
                  </a:cubicBezTo>
                  <a:lnTo>
                    <a:pt x="1487" y="9658"/>
                  </a:lnTo>
                  <a:lnTo>
                    <a:pt x="1487" y="7648"/>
                  </a:lnTo>
                  <a:lnTo>
                    <a:pt x="2051" y="7648"/>
                  </a:lnTo>
                  <a:cubicBezTo>
                    <a:pt x="2215" y="7648"/>
                    <a:pt x="2348" y="7556"/>
                    <a:pt x="2389" y="7392"/>
                  </a:cubicBezTo>
                  <a:cubicBezTo>
                    <a:pt x="2389" y="7218"/>
                    <a:pt x="2256" y="7044"/>
                    <a:pt x="2092" y="7044"/>
                  </a:cubicBezTo>
                  <a:lnTo>
                    <a:pt x="1487" y="7044"/>
                  </a:lnTo>
                  <a:lnTo>
                    <a:pt x="1487" y="4993"/>
                  </a:lnTo>
                  <a:lnTo>
                    <a:pt x="2051" y="4993"/>
                  </a:lnTo>
                  <a:cubicBezTo>
                    <a:pt x="2215" y="4993"/>
                    <a:pt x="2348" y="4911"/>
                    <a:pt x="2389" y="4788"/>
                  </a:cubicBezTo>
                  <a:cubicBezTo>
                    <a:pt x="2389" y="4573"/>
                    <a:pt x="2256" y="4440"/>
                    <a:pt x="2092" y="4440"/>
                  </a:cubicBezTo>
                  <a:lnTo>
                    <a:pt x="1487" y="4440"/>
                  </a:lnTo>
                  <a:lnTo>
                    <a:pt x="1487" y="2389"/>
                  </a:lnTo>
                  <a:lnTo>
                    <a:pt x="2051" y="2389"/>
                  </a:lnTo>
                  <a:cubicBezTo>
                    <a:pt x="2215" y="2389"/>
                    <a:pt x="2348" y="2307"/>
                    <a:pt x="2389" y="2133"/>
                  </a:cubicBezTo>
                  <a:cubicBezTo>
                    <a:pt x="2389" y="1969"/>
                    <a:pt x="2256" y="1795"/>
                    <a:pt x="2092" y="1795"/>
                  </a:cubicBezTo>
                  <a:lnTo>
                    <a:pt x="1487" y="1795"/>
                  </a:lnTo>
                  <a:lnTo>
                    <a:pt x="1487" y="1108"/>
                  </a:lnTo>
                  <a:cubicBezTo>
                    <a:pt x="1487" y="811"/>
                    <a:pt x="1702" y="595"/>
                    <a:pt x="2000" y="595"/>
                  </a:cubicBezTo>
                  <a:close/>
                  <a:moveTo>
                    <a:pt x="2000" y="1"/>
                  </a:moveTo>
                  <a:cubicBezTo>
                    <a:pt x="1405" y="1"/>
                    <a:pt x="893" y="513"/>
                    <a:pt x="893" y="1108"/>
                  </a:cubicBezTo>
                  <a:lnTo>
                    <a:pt x="893" y="1795"/>
                  </a:lnTo>
                  <a:lnTo>
                    <a:pt x="339" y="1795"/>
                  </a:lnTo>
                  <a:cubicBezTo>
                    <a:pt x="165" y="1795"/>
                    <a:pt x="42" y="1918"/>
                    <a:pt x="42" y="2051"/>
                  </a:cubicBezTo>
                  <a:cubicBezTo>
                    <a:pt x="1" y="2266"/>
                    <a:pt x="165" y="2389"/>
                    <a:pt x="339" y="2389"/>
                  </a:cubicBezTo>
                  <a:lnTo>
                    <a:pt x="893" y="2389"/>
                  </a:lnTo>
                  <a:lnTo>
                    <a:pt x="893" y="4440"/>
                  </a:lnTo>
                  <a:lnTo>
                    <a:pt x="339" y="4440"/>
                  </a:lnTo>
                  <a:cubicBezTo>
                    <a:pt x="165" y="4440"/>
                    <a:pt x="42" y="4532"/>
                    <a:pt x="42" y="4655"/>
                  </a:cubicBezTo>
                  <a:cubicBezTo>
                    <a:pt x="1" y="4870"/>
                    <a:pt x="165" y="4993"/>
                    <a:pt x="339" y="4993"/>
                  </a:cubicBezTo>
                  <a:lnTo>
                    <a:pt x="893" y="4993"/>
                  </a:lnTo>
                  <a:lnTo>
                    <a:pt x="893" y="7044"/>
                  </a:lnTo>
                  <a:lnTo>
                    <a:pt x="339" y="7044"/>
                  </a:lnTo>
                  <a:cubicBezTo>
                    <a:pt x="165" y="7044"/>
                    <a:pt x="42" y="7177"/>
                    <a:pt x="42" y="7300"/>
                  </a:cubicBezTo>
                  <a:cubicBezTo>
                    <a:pt x="1" y="7474"/>
                    <a:pt x="165" y="7648"/>
                    <a:pt x="339" y="7648"/>
                  </a:cubicBezTo>
                  <a:lnTo>
                    <a:pt x="893" y="7648"/>
                  </a:lnTo>
                  <a:lnTo>
                    <a:pt x="893" y="9658"/>
                  </a:lnTo>
                  <a:lnTo>
                    <a:pt x="339" y="9658"/>
                  </a:lnTo>
                  <a:cubicBezTo>
                    <a:pt x="165" y="9658"/>
                    <a:pt x="42" y="9781"/>
                    <a:pt x="42" y="9914"/>
                  </a:cubicBezTo>
                  <a:cubicBezTo>
                    <a:pt x="1" y="10078"/>
                    <a:pt x="165" y="10252"/>
                    <a:pt x="339" y="10252"/>
                  </a:cubicBezTo>
                  <a:lnTo>
                    <a:pt x="893" y="10252"/>
                  </a:lnTo>
                  <a:lnTo>
                    <a:pt x="893" y="10888"/>
                  </a:lnTo>
                  <a:cubicBezTo>
                    <a:pt x="893" y="11534"/>
                    <a:pt x="1405" y="12005"/>
                    <a:pt x="2000" y="12005"/>
                  </a:cubicBezTo>
                  <a:lnTo>
                    <a:pt x="9606" y="12005"/>
                  </a:lnTo>
                  <a:cubicBezTo>
                    <a:pt x="10457" y="12005"/>
                    <a:pt x="11144" y="11318"/>
                    <a:pt x="11144" y="10509"/>
                  </a:cubicBezTo>
                  <a:lnTo>
                    <a:pt x="11144" y="1539"/>
                  </a:lnTo>
                  <a:cubicBezTo>
                    <a:pt x="11144" y="688"/>
                    <a:pt x="10457" y="1"/>
                    <a:pt x="960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2619863" y="3702400"/>
              <a:ext cx="60000" cy="14900"/>
            </a:xfrm>
            <a:custGeom>
              <a:rect b="b" l="l" r="r" t="t"/>
              <a:pathLst>
                <a:path extrusionOk="0" h="596" w="2400">
                  <a:moveTo>
                    <a:pt x="349" y="1"/>
                  </a:moveTo>
                  <a:cubicBezTo>
                    <a:pt x="134" y="1"/>
                    <a:pt x="0" y="175"/>
                    <a:pt x="41" y="339"/>
                  </a:cubicBezTo>
                  <a:cubicBezTo>
                    <a:pt x="41" y="513"/>
                    <a:pt x="175" y="595"/>
                    <a:pt x="349" y="595"/>
                  </a:cubicBezTo>
                  <a:lnTo>
                    <a:pt x="2092" y="595"/>
                  </a:lnTo>
                  <a:cubicBezTo>
                    <a:pt x="2266" y="595"/>
                    <a:pt x="2399" y="472"/>
                    <a:pt x="2348" y="257"/>
                  </a:cubicBezTo>
                  <a:cubicBezTo>
                    <a:pt x="2348" y="124"/>
                    <a:pt x="2225" y="1"/>
                    <a:pt x="205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2619863" y="3746225"/>
              <a:ext cx="38475" cy="14900"/>
            </a:xfrm>
            <a:custGeom>
              <a:rect b="b" l="l" r="r" t="t"/>
              <a:pathLst>
                <a:path extrusionOk="0" h="596" w="1539">
                  <a:moveTo>
                    <a:pt x="349" y="1"/>
                  </a:moveTo>
                  <a:cubicBezTo>
                    <a:pt x="134" y="1"/>
                    <a:pt x="0" y="165"/>
                    <a:pt x="41" y="339"/>
                  </a:cubicBezTo>
                  <a:cubicBezTo>
                    <a:pt x="41" y="513"/>
                    <a:pt x="175" y="595"/>
                    <a:pt x="349" y="595"/>
                  </a:cubicBezTo>
                  <a:lnTo>
                    <a:pt x="1200" y="595"/>
                  </a:lnTo>
                  <a:cubicBezTo>
                    <a:pt x="1374" y="595"/>
                    <a:pt x="1538" y="421"/>
                    <a:pt x="1497" y="257"/>
                  </a:cubicBezTo>
                  <a:cubicBezTo>
                    <a:pt x="1456" y="124"/>
                    <a:pt x="1323" y="1"/>
                    <a:pt x="120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33"/>
          <p:cNvGrpSpPr/>
          <p:nvPr/>
        </p:nvGrpSpPr>
        <p:grpSpPr>
          <a:xfrm>
            <a:off x="1460838" y="1295038"/>
            <a:ext cx="343950" cy="344675"/>
            <a:chOff x="2509913" y="2520475"/>
            <a:chExt cx="343950" cy="344675"/>
          </a:xfrm>
        </p:grpSpPr>
        <p:sp>
          <p:nvSpPr>
            <p:cNvPr id="339" name="Google Shape;339;p33"/>
            <p:cNvSpPr/>
            <p:nvPr/>
          </p:nvSpPr>
          <p:spPr>
            <a:xfrm>
              <a:off x="2509913" y="2608825"/>
              <a:ext cx="343950" cy="256325"/>
            </a:xfrm>
            <a:custGeom>
              <a:rect b="b" l="l" r="r" t="t"/>
              <a:pathLst>
                <a:path extrusionOk="0" h="10253" w="13758">
                  <a:moveTo>
                    <a:pt x="5126" y="8674"/>
                  </a:moveTo>
                  <a:cubicBezTo>
                    <a:pt x="5557" y="8674"/>
                    <a:pt x="5977" y="8848"/>
                    <a:pt x="6326" y="9104"/>
                  </a:cubicBezTo>
                  <a:cubicBezTo>
                    <a:pt x="6233" y="9145"/>
                    <a:pt x="6192" y="9145"/>
                    <a:pt x="6151" y="9186"/>
                  </a:cubicBezTo>
                  <a:cubicBezTo>
                    <a:pt x="5977" y="9319"/>
                    <a:pt x="5854" y="9484"/>
                    <a:pt x="5772" y="9658"/>
                  </a:cubicBezTo>
                  <a:lnTo>
                    <a:pt x="554" y="9658"/>
                  </a:lnTo>
                  <a:lnTo>
                    <a:pt x="554" y="8674"/>
                  </a:lnTo>
                  <a:close/>
                  <a:moveTo>
                    <a:pt x="13153" y="8674"/>
                  </a:moveTo>
                  <a:lnTo>
                    <a:pt x="13153" y="9658"/>
                  </a:lnTo>
                  <a:lnTo>
                    <a:pt x="7945" y="9658"/>
                  </a:lnTo>
                  <a:cubicBezTo>
                    <a:pt x="7822" y="9401"/>
                    <a:pt x="7648" y="9227"/>
                    <a:pt x="7392" y="9104"/>
                  </a:cubicBezTo>
                  <a:cubicBezTo>
                    <a:pt x="7730" y="8848"/>
                    <a:pt x="8161" y="8674"/>
                    <a:pt x="8591" y="8674"/>
                  </a:cubicBezTo>
                  <a:close/>
                  <a:moveTo>
                    <a:pt x="298" y="1"/>
                  </a:moveTo>
                  <a:cubicBezTo>
                    <a:pt x="134" y="1"/>
                    <a:pt x="1" y="134"/>
                    <a:pt x="1" y="298"/>
                  </a:cubicBezTo>
                  <a:lnTo>
                    <a:pt x="1" y="8417"/>
                  </a:lnTo>
                  <a:lnTo>
                    <a:pt x="1" y="9955"/>
                  </a:lnTo>
                  <a:cubicBezTo>
                    <a:pt x="1" y="10129"/>
                    <a:pt x="134" y="10252"/>
                    <a:pt x="298" y="10252"/>
                  </a:cubicBezTo>
                  <a:lnTo>
                    <a:pt x="6028" y="10252"/>
                  </a:lnTo>
                  <a:cubicBezTo>
                    <a:pt x="6151" y="10252"/>
                    <a:pt x="6233" y="10170"/>
                    <a:pt x="6285" y="10037"/>
                  </a:cubicBezTo>
                  <a:lnTo>
                    <a:pt x="6326" y="9996"/>
                  </a:lnTo>
                  <a:cubicBezTo>
                    <a:pt x="6367" y="9873"/>
                    <a:pt x="6408" y="9740"/>
                    <a:pt x="6541" y="9699"/>
                  </a:cubicBezTo>
                  <a:cubicBezTo>
                    <a:pt x="6623" y="9617"/>
                    <a:pt x="6746" y="9576"/>
                    <a:pt x="6879" y="9576"/>
                  </a:cubicBezTo>
                  <a:cubicBezTo>
                    <a:pt x="6961" y="9576"/>
                    <a:pt x="7002" y="9576"/>
                    <a:pt x="7054" y="9617"/>
                  </a:cubicBezTo>
                  <a:cubicBezTo>
                    <a:pt x="7259" y="9658"/>
                    <a:pt x="7392" y="9781"/>
                    <a:pt x="7474" y="9996"/>
                  </a:cubicBezTo>
                  <a:lnTo>
                    <a:pt x="7474" y="10037"/>
                  </a:lnTo>
                  <a:cubicBezTo>
                    <a:pt x="7515" y="10170"/>
                    <a:pt x="7648" y="10252"/>
                    <a:pt x="7771" y="10252"/>
                  </a:cubicBezTo>
                  <a:lnTo>
                    <a:pt x="13461" y="10252"/>
                  </a:lnTo>
                  <a:cubicBezTo>
                    <a:pt x="13625" y="10252"/>
                    <a:pt x="13758" y="10129"/>
                    <a:pt x="13758" y="9955"/>
                  </a:cubicBezTo>
                  <a:lnTo>
                    <a:pt x="13758" y="8376"/>
                  </a:lnTo>
                  <a:lnTo>
                    <a:pt x="13758" y="8161"/>
                  </a:lnTo>
                  <a:lnTo>
                    <a:pt x="13758" y="298"/>
                  </a:lnTo>
                  <a:cubicBezTo>
                    <a:pt x="13758" y="134"/>
                    <a:pt x="13625" y="1"/>
                    <a:pt x="13461" y="1"/>
                  </a:cubicBezTo>
                  <a:lnTo>
                    <a:pt x="9698" y="1"/>
                  </a:lnTo>
                  <a:lnTo>
                    <a:pt x="9698" y="606"/>
                  </a:lnTo>
                  <a:lnTo>
                    <a:pt x="13153" y="606"/>
                  </a:lnTo>
                  <a:lnTo>
                    <a:pt x="13153" y="8079"/>
                  </a:lnTo>
                  <a:lnTo>
                    <a:pt x="8591" y="8079"/>
                  </a:lnTo>
                  <a:cubicBezTo>
                    <a:pt x="8079" y="8079"/>
                    <a:pt x="7566" y="8243"/>
                    <a:pt x="7136" y="8551"/>
                  </a:cubicBezTo>
                  <a:lnTo>
                    <a:pt x="7136" y="3374"/>
                  </a:lnTo>
                  <a:lnTo>
                    <a:pt x="6582" y="3374"/>
                  </a:lnTo>
                  <a:lnTo>
                    <a:pt x="6582" y="8551"/>
                  </a:lnTo>
                  <a:cubicBezTo>
                    <a:pt x="6151" y="8243"/>
                    <a:pt x="5639" y="8079"/>
                    <a:pt x="5085" y="8079"/>
                  </a:cubicBezTo>
                  <a:lnTo>
                    <a:pt x="554" y="8079"/>
                  </a:lnTo>
                  <a:lnTo>
                    <a:pt x="554" y="606"/>
                  </a:lnTo>
                  <a:lnTo>
                    <a:pt x="4019" y="606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2744938" y="2658050"/>
              <a:ext cx="65100" cy="14875"/>
            </a:xfrm>
            <a:custGeom>
              <a:rect b="b" l="l" r="r" t="t"/>
              <a:pathLst>
                <a:path extrusionOk="0" h="595" w="2604">
                  <a:moveTo>
                    <a:pt x="297" y="0"/>
                  </a:moveTo>
                  <a:cubicBezTo>
                    <a:pt x="123" y="0"/>
                    <a:pt x="0" y="123"/>
                    <a:pt x="0" y="338"/>
                  </a:cubicBezTo>
                  <a:cubicBezTo>
                    <a:pt x="41" y="472"/>
                    <a:pt x="164" y="595"/>
                    <a:pt x="297" y="595"/>
                  </a:cubicBezTo>
                  <a:lnTo>
                    <a:pt x="2266" y="595"/>
                  </a:lnTo>
                  <a:cubicBezTo>
                    <a:pt x="2471" y="595"/>
                    <a:pt x="2604" y="431"/>
                    <a:pt x="2563" y="256"/>
                  </a:cubicBezTo>
                  <a:cubicBezTo>
                    <a:pt x="2563" y="82"/>
                    <a:pt x="2430" y="0"/>
                    <a:pt x="226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2553738" y="2658050"/>
              <a:ext cx="65125" cy="14875"/>
            </a:xfrm>
            <a:custGeom>
              <a:rect b="b" l="l" r="r" t="t"/>
              <a:pathLst>
                <a:path extrusionOk="0" h="595" w="2605">
                  <a:moveTo>
                    <a:pt x="298" y="0"/>
                  </a:moveTo>
                  <a:cubicBezTo>
                    <a:pt x="124" y="0"/>
                    <a:pt x="1" y="123"/>
                    <a:pt x="1" y="338"/>
                  </a:cubicBezTo>
                  <a:cubicBezTo>
                    <a:pt x="42" y="472"/>
                    <a:pt x="175" y="595"/>
                    <a:pt x="298" y="595"/>
                  </a:cubicBezTo>
                  <a:lnTo>
                    <a:pt x="2266" y="595"/>
                  </a:lnTo>
                  <a:cubicBezTo>
                    <a:pt x="2430" y="595"/>
                    <a:pt x="2604" y="431"/>
                    <a:pt x="2563" y="256"/>
                  </a:cubicBezTo>
                  <a:cubicBezTo>
                    <a:pt x="2522" y="82"/>
                    <a:pt x="2389" y="0"/>
                    <a:pt x="226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2553738" y="2707250"/>
              <a:ext cx="91775" cy="14900"/>
            </a:xfrm>
            <a:custGeom>
              <a:rect b="b" l="l" r="r" t="t"/>
              <a:pathLst>
                <a:path extrusionOk="0" h="596" w="3671">
                  <a:moveTo>
                    <a:pt x="298" y="0"/>
                  </a:moveTo>
                  <a:cubicBezTo>
                    <a:pt x="124" y="0"/>
                    <a:pt x="1" y="165"/>
                    <a:pt x="1" y="339"/>
                  </a:cubicBezTo>
                  <a:cubicBezTo>
                    <a:pt x="42" y="513"/>
                    <a:pt x="175" y="595"/>
                    <a:pt x="298" y="595"/>
                  </a:cubicBezTo>
                  <a:lnTo>
                    <a:pt x="3373" y="595"/>
                  </a:lnTo>
                  <a:cubicBezTo>
                    <a:pt x="3548" y="595"/>
                    <a:pt x="3671" y="421"/>
                    <a:pt x="3671" y="257"/>
                  </a:cubicBezTo>
                  <a:cubicBezTo>
                    <a:pt x="3630" y="123"/>
                    <a:pt x="3507" y="0"/>
                    <a:pt x="33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2564513" y="2756200"/>
              <a:ext cx="81000" cy="15150"/>
            </a:xfrm>
            <a:custGeom>
              <a:rect b="b" l="l" r="r" t="t"/>
              <a:pathLst>
                <a:path extrusionOk="0" h="606" w="3240">
                  <a:moveTo>
                    <a:pt x="297" y="1"/>
                  </a:moveTo>
                  <a:cubicBezTo>
                    <a:pt x="123" y="1"/>
                    <a:pt x="0" y="175"/>
                    <a:pt x="0" y="349"/>
                  </a:cubicBezTo>
                  <a:cubicBezTo>
                    <a:pt x="41" y="513"/>
                    <a:pt x="164" y="605"/>
                    <a:pt x="338" y="605"/>
                  </a:cubicBezTo>
                  <a:lnTo>
                    <a:pt x="2942" y="605"/>
                  </a:lnTo>
                  <a:cubicBezTo>
                    <a:pt x="3117" y="605"/>
                    <a:pt x="3240" y="431"/>
                    <a:pt x="3240" y="257"/>
                  </a:cubicBezTo>
                  <a:cubicBezTo>
                    <a:pt x="3199" y="134"/>
                    <a:pt x="3076" y="1"/>
                    <a:pt x="2942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2716988" y="2707250"/>
              <a:ext cx="93050" cy="14900"/>
            </a:xfrm>
            <a:custGeom>
              <a:rect b="b" l="l" r="r" t="t"/>
              <a:pathLst>
                <a:path extrusionOk="0" h="596" w="3722">
                  <a:moveTo>
                    <a:pt x="349" y="0"/>
                  </a:moveTo>
                  <a:cubicBezTo>
                    <a:pt x="134" y="0"/>
                    <a:pt x="1" y="165"/>
                    <a:pt x="52" y="339"/>
                  </a:cubicBezTo>
                  <a:cubicBezTo>
                    <a:pt x="52" y="513"/>
                    <a:pt x="175" y="595"/>
                    <a:pt x="349" y="595"/>
                  </a:cubicBezTo>
                  <a:lnTo>
                    <a:pt x="3384" y="595"/>
                  </a:lnTo>
                  <a:cubicBezTo>
                    <a:pt x="3589" y="595"/>
                    <a:pt x="3722" y="421"/>
                    <a:pt x="3681" y="257"/>
                  </a:cubicBezTo>
                  <a:cubicBezTo>
                    <a:pt x="3681" y="123"/>
                    <a:pt x="3548" y="0"/>
                    <a:pt x="3384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2716988" y="2756200"/>
              <a:ext cx="82300" cy="15150"/>
            </a:xfrm>
            <a:custGeom>
              <a:rect b="b" l="l" r="r" t="t"/>
              <a:pathLst>
                <a:path extrusionOk="0" h="606" w="3292">
                  <a:moveTo>
                    <a:pt x="349" y="1"/>
                  </a:moveTo>
                  <a:cubicBezTo>
                    <a:pt x="134" y="1"/>
                    <a:pt x="1" y="175"/>
                    <a:pt x="52" y="349"/>
                  </a:cubicBezTo>
                  <a:cubicBezTo>
                    <a:pt x="52" y="513"/>
                    <a:pt x="175" y="605"/>
                    <a:pt x="349" y="605"/>
                  </a:cubicBezTo>
                  <a:lnTo>
                    <a:pt x="2953" y="605"/>
                  </a:lnTo>
                  <a:cubicBezTo>
                    <a:pt x="3127" y="605"/>
                    <a:pt x="3291" y="431"/>
                    <a:pt x="3250" y="257"/>
                  </a:cubicBezTo>
                  <a:cubicBezTo>
                    <a:pt x="3209" y="134"/>
                    <a:pt x="3076" y="1"/>
                    <a:pt x="295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2548363" y="2520475"/>
              <a:ext cx="267075" cy="179100"/>
            </a:xfrm>
            <a:custGeom>
              <a:rect b="b" l="l" r="r" t="t"/>
              <a:pathLst>
                <a:path extrusionOk="0" h="7164" w="10683">
                  <a:moveTo>
                    <a:pt x="5341" y="634"/>
                  </a:moveTo>
                  <a:lnTo>
                    <a:pt x="9483" y="2089"/>
                  </a:lnTo>
                  <a:lnTo>
                    <a:pt x="5341" y="3494"/>
                  </a:lnTo>
                  <a:lnTo>
                    <a:pt x="1200" y="2089"/>
                  </a:lnTo>
                  <a:lnTo>
                    <a:pt x="5341" y="634"/>
                  </a:lnTo>
                  <a:close/>
                  <a:moveTo>
                    <a:pt x="7863" y="3279"/>
                  </a:moveTo>
                  <a:lnTo>
                    <a:pt x="7863" y="5585"/>
                  </a:lnTo>
                  <a:lnTo>
                    <a:pt x="5341" y="6569"/>
                  </a:lnTo>
                  <a:lnTo>
                    <a:pt x="2778" y="5585"/>
                  </a:lnTo>
                  <a:lnTo>
                    <a:pt x="2778" y="3279"/>
                  </a:lnTo>
                  <a:lnTo>
                    <a:pt x="5208" y="4089"/>
                  </a:lnTo>
                  <a:cubicBezTo>
                    <a:pt x="5259" y="4140"/>
                    <a:pt x="5300" y="4140"/>
                    <a:pt x="5341" y="4140"/>
                  </a:cubicBezTo>
                  <a:cubicBezTo>
                    <a:pt x="5382" y="4140"/>
                    <a:pt x="5382" y="4140"/>
                    <a:pt x="5423" y="4089"/>
                  </a:cubicBezTo>
                  <a:lnTo>
                    <a:pt x="7863" y="3279"/>
                  </a:lnTo>
                  <a:close/>
                  <a:moveTo>
                    <a:pt x="5335" y="1"/>
                  </a:moveTo>
                  <a:cubicBezTo>
                    <a:pt x="5298" y="1"/>
                    <a:pt x="5254" y="14"/>
                    <a:pt x="5208" y="39"/>
                  </a:cubicBezTo>
                  <a:lnTo>
                    <a:pt x="216" y="1782"/>
                  </a:lnTo>
                  <a:cubicBezTo>
                    <a:pt x="82" y="1874"/>
                    <a:pt x="0" y="1997"/>
                    <a:pt x="0" y="2171"/>
                  </a:cubicBezTo>
                  <a:cubicBezTo>
                    <a:pt x="41" y="2253"/>
                    <a:pt x="133" y="2346"/>
                    <a:pt x="216" y="2387"/>
                  </a:cubicBezTo>
                  <a:lnTo>
                    <a:pt x="2184" y="3063"/>
                  </a:lnTo>
                  <a:lnTo>
                    <a:pt x="2184" y="5800"/>
                  </a:lnTo>
                  <a:cubicBezTo>
                    <a:pt x="2184" y="5934"/>
                    <a:pt x="2266" y="6016"/>
                    <a:pt x="2389" y="6057"/>
                  </a:cubicBezTo>
                  <a:lnTo>
                    <a:pt x="5208" y="7164"/>
                  </a:lnTo>
                  <a:lnTo>
                    <a:pt x="5423" y="7164"/>
                  </a:lnTo>
                  <a:lnTo>
                    <a:pt x="8283" y="6057"/>
                  </a:lnTo>
                  <a:cubicBezTo>
                    <a:pt x="8376" y="6016"/>
                    <a:pt x="8458" y="5934"/>
                    <a:pt x="8458" y="5800"/>
                  </a:cubicBezTo>
                  <a:lnTo>
                    <a:pt x="8458" y="3063"/>
                  </a:lnTo>
                  <a:lnTo>
                    <a:pt x="10426" y="2387"/>
                  </a:lnTo>
                  <a:cubicBezTo>
                    <a:pt x="10549" y="2346"/>
                    <a:pt x="10590" y="2253"/>
                    <a:pt x="10641" y="2171"/>
                  </a:cubicBezTo>
                  <a:cubicBezTo>
                    <a:pt x="10682" y="1997"/>
                    <a:pt x="10590" y="1874"/>
                    <a:pt x="10467" y="1782"/>
                  </a:cubicBezTo>
                  <a:lnTo>
                    <a:pt x="5423" y="39"/>
                  </a:lnTo>
                  <a:cubicBezTo>
                    <a:pt x="5403" y="14"/>
                    <a:pt x="5372" y="1"/>
                    <a:pt x="5335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33"/>
          <p:cNvGrpSpPr/>
          <p:nvPr/>
        </p:nvGrpSpPr>
        <p:grpSpPr>
          <a:xfrm>
            <a:off x="2680038" y="3640513"/>
            <a:ext cx="343950" cy="288325"/>
            <a:chOff x="7796863" y="2004525"/>
            <a:chExt cx="343950" cy="288325"/>
          </a:xfrm>
        </p:grpSpPr>
        <p:sp>
          <p:nvSpPr>
            <p:cNvPr id="348" name="Google Shape;348;p33"/>
            <p:cNvSpPr/>
            <p:nvPr/>
          </p:nvSpPr>
          <p:spPr>
            <a:xfrm>
              <a:off x="7796863" y="2004525"/>
              <a:ext cx="343950" cy="288325"/>
            </a:xfrm>
            <a:custGeom>
              <a:rect b="b" l="l" r="r" t="t"/>
              <a:pathLst>
                <a:path extrusionOk="0" h="11533" w="13758">
                  <a:moveTo>
                    <a:pt x="6582" y="595"/>
                  </a:moveTo>
                  <a:lnTo>
                    <a:pt x="6582" y="8755"/>
                  </a:lnTo>
                  <a:lnTo>
                    <a:pt x="1026" y="8755"/>
                  </a:lnTo>
                  <a:lnTo>
                    <a:pt x="1026" y="1107"/>
                  </a:lnTo>
                  <a:cubicBezTo>
                    <a:pt x="1026" y="851"/>
                    <a:pt x="1282" y="595"/>
                    <a:pt x="1579" y="595"/>
                  </a:cubicBezTo>
                  <a:close/>
                  <a:moveTo>
                    <a:pt x="12179" y="595"/>
                  </a:moveTo>
                  <a:cubicBezTo>
                    <a:pt x="12477" y="595"/>
                    <a:pt x="12733" y="810"/>
                    <a:pt x="12733" y="1107"/>
                  </a:cubicBezTo>
                  <a:lnTo>
                    <a:pt x="12733" y="8755"/>
                  </a:lnTo>
                  <a:lnTo>
                    <a:pt x="7177" y="8755"/>
                  </a:lnTo>
                  <a:lnTo>
                    <a:pt x="7177" y="595"/>
                  </a:lnTo>
                  <a:close/>
                  <a:moveTo>
                    <a:pt x="13163" y="9349"/>
                  </a:moveTo>
                  <a:lnTo>
                    <a:pt x="13163" y="9995"/>
                  </a:lnTo>
                  <a:cubicBezTo>
                    <a:pt x="13163" y="10508"/>
                    <a:pt x="12774" y="10938"/>
                    <a:pt x="12261" y="10938"/>
                  </a:cubicBezTo>
                  <a:lnTo>
                    <a:pt x="1497" y="10938"/>
                  </a:lnTo>
                  <a:cubicBezTo>
                    <a:pt x="985" y="10938"/>
                    <a:pt x="605" y="10508"/>
                    <a:pt x="605" y="9995"/>
                  </a:cubicBezTo>
                  <a:lnTo>
                    <a:pt x="605" y="9349"/>
                  </a:lnTo>
                  <a:close/>
                  <a:moveTo>
                    <a:pt x="1579" y="0"/>
                  </a:moveTo>
                  <a:cubicBezTo>
                    <a:pt x="985" y="0"/>
                    <a:pt x="472" y="513"/>
                    <a:pt x="472" y="1107"/>
                  </a:cubicBezTo>
                  <a:lnTo>
                    <a:pt x="472" y="8755"/>
                  </a:lnTo>
                  <a:lnTo>
                    <a:pt x="298" y="8755"/>
                  </a:lnTo>
                  <a:cubicBezTo>
                    <a:pt x="134" y="8755"/>
                    <a:pt x="0" y="8888"/>
                    <a:pt x="0" y="9052"/>
                  </a:cubicBezTo>
                  <a:lnTo>
                    <a:pt x="0" y="9995"/>
                  </a:lnTo>
                  <a:cubicBezTo>
                    <a:pt x="0" y="10846"/>
                    <a:pt x="687" y="11533"/>
                    <a:pt x="1497" y="11533"/>
                  </a:cubicBezTo>
                  <a:lnTo>
                    <a:pt x="12261" y="11533"/>
                  </a:lnTo>
                  <a:cubicBezTo>
                    <a:pt x="13071" y="11533"/>
                    <a:pt x="13758" y="10846"/>
                    <a:pt x="13758" y="9995"/>
                  </a:cubicBezTo>
                  <a:lnTo>
                    <a:pt x="13758" y="9052"/>
                  </a:lnTo>
                  <a:cubicBezTo>
                    <a:pt x="13758" y="8888"/>
                    <a:pt x="13625" y="8755"/>
                    <a:pt x="13461" y="8755"/>
                  </a:cubicBezTo>
                  <a:lnTo>
                    <a:pt x="13286" y="8755"/>
                  </a:lnTo>
                  <a:lnTo>
                    <a:pt x="13286" y="1107"/>
                  </a:lnTo>
                  <a:cubicBezTo>
                    <a:pt x="13286" y="513"/>
                    <a:pt x="12815" y="0"/>
                    <a:pt x="1217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7851463" y="2048350"/>
              <a:ext cx="48975" cy="58700"/>
            </a:xfrm>
            <a:custGeom>
              <a:rect b="b" l="l" r="r" t="t"/>
              <a:pathLst>
                <a:path extrusionOk="0" h="2348" w="1959">
                  <a:moveTo>
                    <a:pt x="338" y="0"/>
                  </a:moveTo>
                  <a:cubicBezTo>
                    <a:pt x="164" y="0"/>
                    <a:pt x="41" y="82"/>
                    <a:pt x="41" y="256"/>
                  </a:cubicBezTo>
                  <a:cubicBezTo>
                    <a:pt x="0" y="420"/>
                    <a:pt x="164" y="595"/>
                    <a:pt x="338" y="595"/>
                  </a:cubicBezTo>
                  <a:lnTo>
                    <a:pt x="677" y="595"/>
                  </a:lnTo>
                  <a:lnTo>
                    <a:pt x="677" y="2050"/>
                  </a:lnTo>
                  <a:cubicBezTo>
                    <a:pt x="677" y="2173"/>
                    <a:pt x="810" y="2307"/>
                    <a:pt x="933" y="2348"/>
                  </a:cubicBezTo>
                  <a:cubicBezTo>
                    <a:pt x="1107" y="2348"/>
                    <a:pt x="1281" y="2214"/>
                    <a:pt x="1281" y="2050"/>
                  </a:cubicBezTo>
                  <a:lnTo>
                    <a:pt x="1281" y="595"/>
                  </a:lnTo>
                  <a:lnTo>
                    <a:pt x="1620" y="595"/>
                  </a:lnTo>
                  <a:cubicBezTo>
                    <a:pt x="1794" y="595"/>
                    <a:pt x="1917" y="513"/>
                    <a:pt x="1917" y="338"/>
                  </a:cubicBezTo>
                  <a:cubicBezTo>
                    <a:pt x="1958" y="164"/>
                    <a:pt x="1835" y="0"/>
                    <a:pt x="1620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7905788" y="2092175"/>
              <a:ext cx="27950" cy="14875"/>
            </a:xfrm>
            <a:custGeom>
              <a:rect b="b" l="l" r="r" t="t"/>
              <a:pathLst>
                <a:path extrusionOk="0" h="595" w="1118">
                  <a:moveTo>
                    <a:pt x="349" y="0"/>
                  </a:moveTo>
                  <a:cubicBezTo>
                    <a:pt x="175" y="0"/>
                    <a:pt x="0" y="164"/>
                    <a:pt x="41" y="338"/>
                  </a:cubicBezTo>
                  <a:cubicBezTo>
                    <a:pt x="41" y="461"/>
                    <a:pt x="216" y="595"/>
                    <a:pt x="349" y="595"/>
                  </a:cubicBezTo>
                  <a:lnTo>
                    <a:pt x="769" y="595"/>
                  </a:lnTo>
                  <a:cubicBezTo>
                    <a:pt x="943" y="595"/>
                    <a:pt x="1118" y="420"/>
                    <a:pt x="1067" y="256"/>
                  </a:cubicBezTo>
                  <a:cubicBezTo>
                    <a:pt x="1026" y="82"/>
                    <a:pt x="902" y="0"/>
                    <a:pt x="76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7851463" y="2135725"/>
              <a:ext cx="82275" cy="15150"/>
            </a:xfrm>
            <a:custGeom>
              <a:rect b="b" l="l" r="r" t="t"/>
              <a:pathLst>
                <a:path extrusionOk="0" h="606" w="3291">
                  <a:moveTo>
                    <a:pt x="338" y="1"/>
                  </a:moveTo>
                  <a:cubicBezTo>
                    <a:pt x="123" y="1"/>
                    <a:pt x="0" y="175"/>
                    <a:pt x="41" y="349"/>
                  </a:cubicBezTo>
                  <a:cubicBezTo>
                    <a:pt x="41" y="472"/>
                    <a:pt x="164" y="606"/>
                    <a:pt x="338" y="606"/>
                  </a:cubicBezTo>
                  <a:lnTo>
                    <a:pt x="2942" y="606"/>
                  </a:lnTo>
                  <a:cubicBezTo>
                    <a:pt x="3116" y="606"/>
                    <a:pt x="3291" y="431"/>
                    <a:pt x="3240" y="257"/>
                  </a:cubicBezTo>
                  <a:cubicBezTo>
                    <a:pt x="3199" y="93"/>
                    <a:pt x="3075" y="1"/>
                    <a:pt x="294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8004188" y="2048350"/>
              <a:ext cx="82050" cy="14875"/>
            </a:xfrm>
            <a:custGeom>
              <a:rect b="b" l="l" r="r" t="t"/>
              <a:pathLst>
                <a:path extrusionOk="0" h="595" w="3282">
                  <a:moveTo>
                    <a:pt x="339" y="0"/>
                  </a:moveTo>
                  <a:cubicBezTo>
                    <a:pt x="165" y="0"/>
                    <a:pt x="1" y="164"/>
                    <a:pt x="42" y="338"/>
                  </a:cubicBezTo>
                  <a:cubicBezTo>
                    <a:pt x="83" y="513"/>
                    <a:pt x="206" y="595"/>
                    <a:pt x="339" y="595"/>
                  </a:cubicBezTo>
                  <a:lnTo>
                    <a:pt x="2943" y="595"/>
                  </a:lnTo>
                  <a:cubicBezTo>
                    <a:pt x="3158" y="595"/>
                    <a:pt x="3281" y="420"/>
                    <a:pt x="3240" y="256"/>
                  </a:cubicBezTo>
                  <a:cubicBezTo>
                    <a:pt x="3240" y="82"/>
                    <a:pt x="3117" y="0"/>
                    <a:pt x="2943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8004188" y="2092175"/>
              <a:ext cx="82050" cy="14875"/>
            </a:xfrm>
            <a:custGeom>
              <a:rect b="b" l="l" r="r" t="t"/>
              <a:pathLst>
                <a:path extrusionOk="0" h="595" w="3282">
                  <a:moveTo>
                    <a:pt x="339" y="0"/>
                  </a:moveTo>
                  <a:cubicBezTo>
                    <a:pt x="165" y="0"/>
                    <a:pt x="1" y="164"/>
                    <a:pt x="42" y="338"/>
                  </a:cubicBezTo>
                  <a:cubicBezTo>
                    <a:pt x="83" y="461"/>
                    <a:pt x="206" y="595"/>
                    <a:pt x="339" y="595"/>
                  </a:cubicBezTo>
                  <a:lnTo>
                    <a:pt x="2943" y="595"/>
                  </a:lnTo>
                  <a:cubicBezTo>
                    <a:pt x="3158" y="595"/>
                    <a:pt x="3281" y="420"/>
                    <a:pt x="3240" y="256"/>
                  </a:cubicBezTo>
                  <a:cubicBezTo>
                    <a:pt x="3240" y="82"/>
                    <a:pt x="3117" y="0"/>
                    <a:pt x="294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8004188" y="2135725"/>
              <a:ext cx="82050" cy="15150"/>
            </a:xfrm>
            <a:custGeom>
              <a:rect b="b" l="l" r="r" t="t"/>
              <a:pathLst>
                <a:path extrusionOk="0" h="606" w="3282">
                  <a:moveTo>
                    <a:pt x="339" y="1"/>
                  </a:moveTo>
                  <a:cubicBezTo>
                    <a:pt x="165" y="1"/>
                    <a:pt x="1" y="175"/>
                    <a:pt x="42" y="349"/>
                  </a:cubicBezTo>
                  <a:cubicBezTo>
                    <a:pt x="83" y="472"/>
                    <a:pt x="206" y="606"/>
                    <a:pt x="339" y="606"/>
                  </a:cubicBezTo>
                  <a:lnTo>
                    <a:pt x="2943" y="606"/>
                  </a:lnTo>
                  <a:cubicBezTo>
                    <a:pt x="3158" y="606"/>
                    <a:pt x="3281" y="431"/>
                    <a:pt x="3240" y="257"/>
                  </a:cubicBezTo>
                  <a:cubicBezTo>
                    <a:pt x="3240" y="93"/>
                    <a:pt x="3117" y="1"/>
                    <a:pt x="2943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8004188" y="2179550"/>
              <a:ext cx="82050" cy="15150"/>
            </a:xfrm>
            <a:custGeom>
              <a:rect b="b" l="l" r="r" t="t"/>
              <a:pathLst>
                <a:path extrusionOk="0" h="606" w="3282">
                  <a:moveTo>
                    <a:pt x="339" y="1"/>
                  </a:moveTo>
                  <a:cubicBezTo>
                    <a:pt x="165" y="1"/>
                    <a:pt x="1" y="175"/>
                    <a:pt x="42" y="349"/>
                  </a:cubicBezTo>
                  <a:cubicBezTo>
                    <a:pt x="83" y="472"/>
                    <a:pt x="206" y="606"/>
                    <a:pt x="339" y="606"/>
                  </a:cubicBezTo>
                  <a:lnTo>
                    <a:pt x="2943" y="606"/>
                  </a:lnTo>
                  <a:cubicBezTo>
                    <a:pt x="3158" y="606"/>
                    <a:pt x="3281" y="431"/>
                    <a:pt x="3240" y="257"/>
                  </a:cubicBezTo>
                  <a:cubicBezTo>
                    <a:pt x="3240" y="93"/>
                    <a:pt x="3117" y="1"/>
                    <a:pt x="294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7851463" y="2179550"/>
              <a:ext cx="82275" cy="15150"/>
            </a:xfrm>
            <a:custGeom>
              <a:rect b="b" l="l" r="r" t="t"/>
              <a:pathLst>
                <a:path extrusionOk="0" h="606" w="3291">
                  <a:moveTo>
                    <a:pt x="338" y="1"/>
                  </a:moveTo>
                  <a:cubicBezTo>
                    <a:pt x="123" y="1"/>
                    <a:pt x="0" y="175"/>
                    <a:pt x="41" y="349"/>
                  </a:cubicBezTo>
                  <a:cubicBezTo>
                    <a:pt x="41" y="472"/>
                    <a:pt x="164" y="606"/>
                    <a:pt x="338" y="606"/>
                  </a:cubicBezTo>
                  <a:lnTo>
                    <a:pt x="2942" y="606"/>
                  </a:lnTo>
                  <a:cubicBezTo>
                    <a:pt x="3116" y="606"/>
                    <a:pt x="3291" y="431"/>
                    <a:pt x="3240" y="257"/>
                  </a:cubicBezTo>
                  <a:cubicBezTo>
                    <a:pt x="3199" y="93"/>
                    <a:pt x="3075" y="1"/>
                    <a:pt x="2942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7" name="Google Shape;357;p33"/>
          <p:cNvCxnSpPr>
            <a:stCxn id="323" idx="2"/>
          </p:cNvCxnSpPr>
          <p:nvPr/>
        </p:nvCxnSpPr>
        <p:spPr>
          <a:xfrm>
            <a:off x="1632825" y="1725525"/>
            <a:ext cx="0" cy="3441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3"/>
          <p:cNvCxnSpPr>
            <a:stCxn id="322" idx="2"/>
          </p:cNvCxnSpPr>
          <p:nvPr/>
        </p:nvCxnSpPr>
        <p:spPr>
          <a:xfrm>
            <a:off x="2242425" y="2898275"/>
            <a:ext cx="0" cy="2295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33"/>
          <p:cNvCxnSpPr>
            <a:stCxn id="321" idx="2"/>
          </p:cNvCxnSpPr>
          <p:nvPr/>
        </p:nvCxnSpPr>
        <p:spPr>
          <a:xfrm>
            <a:off x="2852025" y="4042838"/>
            <a:ext cx="0" cy="1184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4" name="Google Shape;364;p34"/>
          <p:cNvCxnSpPr>
            <a:stCxn id="365" idx="3"/>
            <a:endCxn id="366" idx="1"/>
          </p:cNvCxnSpPr>
          <p:nvPr/>
        </p:nvCxnSpPr>
        <p:spPr>
          <a:xfrm>
            <a:off x="4208912" y="2129725"/>
            <a:ext cx="3080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7" name="Google Shape;367;p34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r>
              <a:rPr lang="en"/>
              <a:t> &amp; Report Outline</a:t>
            </a:r>
            <a:endParaRPr/>
          </a:p>
        </p:txBody>
      </p:sp>
      <p:sp>
        <p:nvSpPr>
          <p:cNvPr id="368" name="Google Shape;368;p34"/>
          <p:cNvSpPr txBox="1"/>
          <p:nvPr/>
        </p:nvSpPr>
        <p:spPr>
          <a:xfrm>
            <a:off x="895217" y="1875750"/>
            <a:ext cx="22026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rPr>
              <a:t>Objectives</a:t>
            </a:r>
            <a:endParaRPr sz="1900">
              <a:solidFill>
                <a:schemeClr val="dk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369" name="Google Shape;369;p34"/>
          <p:cNvSpPr txBox="1"/>
          <p:nvPr/>
        </p:nvSpPr>
        <p:spPr>
          <a:xfrm>
            <a:off x="895174" y="2215400"/>
            <a:ext cx="2202600" cy="16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- 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Design and 3D print a pantograph model</a:t>
            </a:r>
            <a:endParaRPr sz="1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- Complement the Honors Thesis (and vice versa) </a:t>
            </a:r>
            <a:endParaRPr sz="1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- Encourage more widespread knowledge of the PCS, its design, and its advantages</a:t>
            </a:r>
            <a:endParaRPr sz="1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70" name="Google Shape;370;p34"/>
          <p:cNvSpPr txBox="1"/>
          <p:nvPr/>
        </p:nvSpPr>
        <p:spPr>
          <a:xfrm>
            <a:off x="3249800" y="2464875"/>
            <a:ext cx="1552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rPr>
              <a:t>History and Uses</a:t>
            </a:r>
            <a:endParaRPr sz="1900">
              <a:solidFill>
                <a:schemeClr val="dk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371" name="Google Shape;371;p34"/>
          <p:cNvSpPr txBox="1"/>
          <p:nvPr/>
        </p:nvSpPr>
        <p:spPr>
          <a:xfrm>
            <a:off x="3249825" y="2988125"/>
            <a:ext cx="1552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Giving a 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reason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for the project</a:t>
            </a:r>
            <a:endParaRPr sz="1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72" name="Google Shape;372;p34"/>
          <p:cNvSpPr txBox="1"/>
          <p:nvPr/>
        </p:nvSpPr>
        <p:spPr>
          <a:xfrm>
            <a:off x="4962600" y="2464875"/>
            <a:ext cx="1602000" cy="96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rPr>
              <a:t>Physics Behind the Design</a:t>
            </a:r>
            <a:endParaRPr sz="1900">
              <a:solidFill>
                <a:schemeClr val="dk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373" name="Google Shape;373;p34"/>
          <p:cNvSpPr txBox="1"/>
          <p:nvPr/>
        </p:nvSpPr>
        <p:spPr>
          <a:xfrm>
            <a:off x="4962600" y="3339425"/>
            <a:ext cx="1522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What goes into it?</a:t>
            </a:r>
            <a:endParaRPr sz="1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74" name="Google Shape;374;p34"/>
          <p:cNvSpPr txBox="1"/>
          <p:nvPr/>
        </p:nvSpPr>
        <p:spPr>
          <a:xfrm>
            <a:off x="6696325" y="2464875"/>
            <a:ext cx="14871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rPr>
              <a:t>CAD Modeling</a:t>
            </a:r>
            <a:endParaRPr sz="1900">
              <a:solidFill>
                <a:schemeClr val="dk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375" name="Google Shape;375;p34"/>
          <p:cNvSpPr txBox="1"/>
          <p:nvPr/>
        </p:nvSpPr>
        <p:spPr>
          <a:xfrm>
            <a:off x="6696325" y="3111725"/>
            <a:ext cx="155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What is the process behind the CAD?</a:t>
            </a:r>
            <a:endParaRPr sz="12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76" name="Google Shape;376;p34"/>
          <p:cNvSpPr txBox="1"/>
          <p:nvPr/>
        </p:nvSpPr>
        <p:spPr>
          <a:xfrm>
            <a:off x="4977450" y="4030849"/>
            <a:ext cx="1522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rPr>
              <a:t>Final Product</a:t>
            </a:r>
            <a:endParaRPr sz="1900">
              <a:solidFill>
                <a:schemeClr val="dk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3843212" y="1946875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01</a:t>
            </a:r>
            <a:endParaRPr sz="110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377" name="Google Shape;377;p34"/>
          <p:cNvSpPr txBox="1"/>
          <p:nvPr/>
        </p:nvSpPr>
        <p:spPr>
          <a:xfrm>
            <a:off x="5555990" y="1946875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02</a:t>
            </a:r>
            <a:endParaRPr sz="110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sp>
        <p:nvSpPr>
          <p:cNvPr id="366" name="Google Shape;366;p34"/>
          <p:cNvSpPr txBox="1"/>
          <p:nvPr/>
        </p:nvSpPr>
        <p:spPr>
          <a:xfrm>
            <a:off x="7289725" y="1946875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03</a:t>
            </a:r>
            <a:endParaRPr sz="110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grpSp>
        <p:nvGrpSpPr>
          <p:cNvPr id="378" name="Google Shape;378;p34"/>
          <p:cNvGrpSpPr/>
          <p:nvPr/>
        </p:nvGrpSpPr>
        <p:grpSpPr>
          <a:xfrm>
            <a:off x="3839740" y="1530738"/>
            <a:ext cx="372675" cy="345000"/>
            <a:chOff x="3221113" y="2520150"/>
            <a:chExt cx="372675" cy="345000"/>
          </a:xfrm>
        </p:grpSpPr>
        <p:sp>
          <p:nvSpPr>
            <p:cNvPr id="379" name="Google Shape;379;p34"/>
            <p:cNvSpPr/>
            <p:nvPr/>
          </p:nvSpPr>
          <p:spPr>
            <a:xfrm>
              <a:off x="3554288" y="2774400"/>
              <a:ext cx="14875" cy="43850"/>
            </a:xfrm>
            <a:custGeom>
              <a:rect b="b" l="l" r="r" t="t"/>
              <a:pathLst>
                <a:path extrusionOk="0" h="1754" w="595">
                  <a:moveTo>
                    <a:pt x="0" y="0"/>
                  </a:moveTo>
                  <a:lnTo>
                    <a:pt x="0" y="1753"/>
                  </a:lnTo>
                  <a:lnTo>
                    <a:pt x="595" y="1753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295938" y="2550150"/>
              <a:ext cx="87425" cy="151750"/>
            </a:xfrm>
            <a:custGeom>
              <a:rect b="b" l="l" r="r" t="t"/>
              <a:pathLst>
                <a:path extrusionOk="0" h="6070" w="3497">
                  <a:moveTo>
                    <a:pt x="2174" y="0"/>
                  </a:moveTo>
                  <a:lnTo>
                    <a:pt x="1662" y="298"/>
                  </a:lnTo>
                  <a:lnTo>
                    <a:pt x="2266" y="1282"/>
                  </a:lnTo>
                  <a:cubicBezTo>
                    <a:pt x="2389" y="1456"/>
                    <a:pt x="2389" y="1671"/>
                    <a:pt x="2266" y="1835"/>
                  </a:cubicBezTo>
                  <a:lnTo>
                    <a:pt x="2266" y="1876"/>
                  </a:lnTo>
                  <a:cubicBezTo>
                    <a:pt x="1959" y="2348"/>
                    <a:pt x="2092" y="2953"/>
                    <a:pt x="2523" y="3332"/>
                  </a:cubicBezTo>
                  <a:lnTo>
                    <a:pt x="2646" y="3414"/>
                  </a:lnTo>
                  <a:cubicBezTo>
                    <a:pt x="2820" y="3547"/>
                    <a:pt x="2902" y="3763"/>
                    <a:pt x="2861" y="3927"/>
                  </a:cubicBezTo>
                  <a:lnTo>
                    <a:pt x="2820" y="4101"/>
                  </a:lnTo>
                  <a:cubicBezTo>
                    <a:pt x="2779" y="4357"/>
                    <a:pt x="2564" y="4531"/>
                    <a:pt x="2307" y="4531"/>
                  </a:cubicBezTo>
                  <a:lnTo>
                    <a:pt x="1580" y="4531"/>
                  </a:lnTo>
                  <a:cubicBezTo>
                    <a:pt x="1282" y="4531"/>
                    <a:pt x="1026" y="4654"/>
                    <a:pt x="811" y="4870"/>
                  </a:cubicBezTo>
                  <a:lnTo>
                    <a:pt x="1" y="5639"/>
                  </a:lnTo>
                  <a:lnTo>
                    <a:pt x="421" y="6069"/>
                  </a:lnTo>
                  <a:lnTo>
                    <a:pt x="1241" y="5259"/>
                  </a:lnTo>
                  <a:cubicBezTo>
                    <a:pt x="1323" y="5167"/>
                    <a:pt x="1446" y="5126"/>
                    <a:pt x="1580" y="5126"/>
                  </a:cubicBezTo>
                  <a:lnTo>
                    <a:pt x="2307" y="5126"/>
                  </a:lnTo>
                  <a:cubicBezTo>
                    <a:pt x="2861" y="5126"/>
                    <a:pt x="3333" y="4747"/>
                    <a:pt x="3415" y="4183"/>
                  </a:cubicBezTo>
                  <a:lnTo>
                    <a:pt x="3456" y="4019"/>
                  </a:lnTo>
                  <a:cubicBezTo>
                    <a:pt x="3497" y="3629"/>
                    <a:pt x="3333" y="3250"/>
                    <a:pt x="3035" y="2994"/>
                  </a:cubicBezTo>
                  <a:lnTo>
                    <a:pt x="2861" y="2860"/>
                  </a:lnTo>
                  <a:cubicBezTo>
                    <a:pt x="2687" y="2696"/>
                    <a:pt x="2605" y="2389"/>
                    <a:pt x="2779" y="2184"/>
                  </a:cubicBezTo>
                  <a:lnTo>
                    <a:pt x="2779" y="2133"/>
                  </a:lnTo>
                  <a:cubicBezTo>
                    <a:pt x="2984" y="1753"/>
                    <a:pt x="2984" y="1323"/>
                    <a:pt x="2779" y="943"/>
                  </a:cubicBezTo>
                  <a:lnTo>
                    <a:pt x="217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420763" y="2565000"/>
              <a:ext cx="88700" cy="178400"/>
            </a:xfrm>
            <a:custGeom>
              <a:rect b="b" l="l" r="r" t="t"/>
              <a:pathLst>
                <a:path extrusionOk="0" h="7136" w="3548">
                  <a:moveTo>
                    <a:pt x="0" y="1"/>
                  </a:moveTo>
                  <a:lnTo>
                    <a:pt x="0" y="606"/>
                  </a:lnTo>
                  <a:cubicBezTo>
                    <a:pt x="1630" y="606"/>
                    <a:pt x="2953" y="1928"/>
                    <a:pt x="2953" y="3589"/>
                  </a:cubicBezTo>
                  <a:cubicBezTo>
                    <a:pt x="2953" y="5219"/>
                    <a:pt x="1630" y="6582"/>
                    <a:pt x="0" y="6582"/>
                  </a:cubicBezTo>
                  <a:lnTo>
                    <a:pt x="0" y="7136"/>
                  </a:lnTo>
                  <a:cubicBezTo>
                    <a:pt x="1969" y="7136"/>
                    <a:pt x="3547" y="5557"/>
                    <a:pt x="3547" y="3589"/>
                  </a:cubicBezTo>
                  <a:cubicBezTo>
                    <a:pt x="3547" y="1631"/>
                    <a:pt x="1969" y="1"/>
                    <a:pt x="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221113" y="2520150"/>
              <a:ext cx="372675" cy="345000"/>
            </a:xfrm>
            <a:custGeom>
              <a:rect b="b" l="l" r="r" t="t"/>
              <a:pathLst>
                <a:path extrusionOk="0" h="13800" w="14907">
                  <a:moveTo>
                    <a:pt x="8243" y="4194"/>
                  </a:moveTo>
                  <a:cubicBezTo>
                    <a:pt x="8796" y="4317"/>
                    <a:pt x="9186" y="4788"/>
                    <a:pt x="9186" y="5383"/>
                  </a:cubicBezTo>
                  <a:cubicBezTo>
                    <a:pt x="9186" y="5947"/>
                    <a:pt x="8796" y="6459"/>
                    <a:pt x="8243" y="6582"/>
                  </a:cubicBezTo>
                  <a:lnTo>
                    <a:pt x="8243" y="4194"/>
                  </a:lnTo>
                  <a:close/>
                  <a:moveTo>
                    <a:pt x="7689" y="606"/>
                  </a:moveTo>
                  <a:lnTo>
                    <a:pt x="7689" y="8376"/>
                  </a:lnTo>
                  <a:lnTo>
                    <a:pt x="4275" y="8376"/>
                  </a:lnTo>
                  <a:cubicBezTo>
                    <a:pt x="3588" y="7525"/>
                    <a:pt x="3209" y="6459"/>
                    <a:pt x="3209" y="5383"/>
                  </a:cubicBezTo>
                  <a:cubicBezTo>
                    <a:pt x="3209" y="2871"/>
                    <a:pt x="5167" y="770"/>
                    <a:pt x="7689" y="606"/>
                  </a:cubicBezTo>
                  <a:close/>
                  <a:moveTo>
                    <a:pt x="8243" y="606"/>
                  </a:moveTo>
                  <a:cubicBezTo>
                    <a:pt x="10764" y="770"/>
                    <a:pt x="12733" y="2871"/>
                    <a:pt x="12733" y="5383"/>
                  </a:cubicBezTo>
                  <a:cubicBezTo>
                    <a:pt x="12733" y="6459"/>
                    <a:pt x="12343" y="7525"/>
                    <a:pt x="11667" y="8376"/>
                  </a:cubicBezTo>
                  <a:lnTo>
                    <a:pt x="8243" y="8376"/>
                  </a:lnTo>
                  <a:lnTo>
                    <a:pt x="8243" y="7177"/>
                  </a:lnTo>
                  <a:cubicBezTo>
                    <a:pt x="9145" y="7054"/>
                    <a:pt x="9780" y="6285"/>
                    <a:pt x="9780" y="5383"/>
                  </a:cubicBezTo>
                  <a:cubicBezTo>
                    <a:pt x="9780" y="4491"/>
                    <a:pt x="9145" y="3722"/>
                    <a:pt x="8243" y="3589"/>
                  </a:cubicBezTo>
                  <a:lnTo>
                    <a:pt x="8243" y="606"/>
                  </a:lnTo>
                  <a:close/>
                  <a:moveTo>
                    <a:pt x="13799" y="8930"/>
                  </a:moveTo>
                  <a:cubicBezTo>
                    <a:pt x="14014" y="8930"/>
                    <a:pt x="14229" y="9145"/>
                    <a:pt x="14270" y="9360"/>
                  </a:cubicBezTo>
                  <a:cubicBezTo>
                    <a:pt x="14311" y="9658"/>
                    <a:pt x="14055" y="9914"/>
                    <a:pt x="13799" y="9914"/>
                  </a:cubicBezTo>
                  <a:lnTo>
                    <a:pt x="3845" y="9914"/>
                  </a:lnTo>
                  <a:cubicBezTo>
                    <a:pt x="3158" y="9914"/>
                    <a:pt x="2604" y="10468"/>
                    <a:pt x="2645" y="11113"/>
                  </a:cubicBezTo>
                  <a:cubicBezTo>
                    <a:pt x="2697" y="11749"/>
                    <a:pt x="3209" y="12221"/>
                    <a:pt x="3804" y="12221"/>
                  </a:cubicBezTo>
                  <a:lnTo>
                    <a:pt x="13799" y="12221"/>
                  </a:lnTo>
                  <a:cubicBezTo>
                    <a:pt x="14055" y="12221"/>
                    <a:pt x="14270" y="12436"/>
                    <a:pt x="14270" y="12692"/>
                  </a:cubicBezTo>
                  <a:lnTo>
                    <a:pt x="14270" y="13072"/>
                  </a:lnTo>
                  <a:cubicBezTo>
                    <a:pt x="14270" y="13164"/>
                    <a:pt x="14229" y="13205"/>
                    <a:pt x="14137" y="13205"/>
                  </a:cubicBezTo>
                  <a:lnTo>
                    <a:pt x="2994" y="13205"/>
                  </a:lnTo>
                  <a:cubicBezTo>
                    <a:pt x="2861" y="13205"/>
                    <a:pt x="2738" y="13164"/>
                    <a:pt x="2645" y="13072"/>
                  </a:cubicBezTo>
                  <a:cubicBezTo>
                    <a:pt x="687" y="11237"/>
                    <a:pt x="1969" y="8930"/>
                    <a:pt x="3804" y="8930"/>
                  </a:cubicBezTo>
                  <a:close/>
                  <a:moveTo>
                    <a:pt x="7945" y="1"/>
                  </a:moveTo>
                  <a:cubicBezTo>
                    <a:pt x="5003" y="1"/>
                    <a:pt x="2604" y="2441"/>
                    <a:pt x="2604" y="5383"/>
                  </a:cubicBezTo>
                  <a:cubicBezTo>
                    <a:pt x="2604" y="6459"/>
                    <a:pt x="2953" y="7484"/>
                    <a:pt x="3547" y="8376"/>
                  </a:cubicBezTo>
                  <a:cubicBezTo>
                    <a:pt x="1415" y="8592"/>
                    <a:pt x="0" y="11237"/>
                    <a:pt x="2133" y="13461"/>
                  </a:cubicBezTo>
                  <a:cubicBezTo>
                    <a:pt x="2307" y="13635"/>
                    <a:pt x="2697" y="13799"/>
                    <a:pt x="2953" y="13799"/>
                  </a:cubicBezTo>
                  <a:lnTo>
                    <a:pt x="14434" y="13799"/>
                  </a:lnTo>
                  <a:cubicBezTo>
                    <a:pt x="14650" y="13799"/>
                    <a:pt x="14865" y="13584"/>
                    <a:pt x="14865" y="13379"/>
                  </a:cubicBezTo>
                  <a:lnTo>
                    <a:pt x="14865" y="12221"/>
                  </a:lnTo>
                  <a:cubicBezTo>
                    <a:pt x="14865" y="11923"/>
                    <a:pt x="14568" y="11626"/>
                    <a:pt x="14270" y="11626"/>
                  </a:cubicBezTo>
                  <a:lnTo>
                    <a:pt x="3670" y="11626"/>
                  </a:lnTo>
                  <a:cubicBezTo>
                    <a:pt x="3588" y="11626"/>
                    <a:pt x="3506" y="11626"/>
                    <a:pt x="3465" y="11534"/>
                  </a:cubicBezTo>
                  <a:cubicBezTo>
                    <a:pt x="3035" y="11072"/>
                    <a:pt x="3373" y="10468"/>
                    <a:pt x="3845" y="10468"/>
                  </a:cubicBezTo>
                  <a:lnTo>
                    <a:pt x="13758" y="10468"/>
                  </a:lnTo>
                  <a:cubicBezTo>
                    <a:pt x="14311" y="10468"/>
                    <a:pt x="14783" y="10088"/>
                    <a:pt x="14865" y="9535"/>
                  </a:cubicBezTo>
                  <a:cubicBezTo>
                    <a:pt x="14906" y="8889"/>
                    <a:pt x="14393" y="8376"/>
                    <a:pt x="13799" y="8376"/>
                  </a:cubicBezTo>
                  <a:lnTo>
                    <a:pt x="12435" y="8376"/>
                  </a:lnTo>
                  <a:cubicBezTo>
                    <a:pt x="12989" y="7484"/>
                    <a:pt x="13327" y="6459"/>
                    <a:pt x="13327" y="5383"/>
                  </a:cubicBezTo>
                  <a:cubicBezTo>
                    <a:pt x="13327" y="2441"/>
                    <a:pt x="10939" y="1"/>
                    <a:pt x="794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" name="Google Shape;383;p34"/>
          <p:cNvGrpSpPr/>
          <p:nvPr/>
        </p:nvGrpSpPr>
        <p:grpSpPr>
          <a:xfrm>
            <a:off x="7300587" y="1531388"/>
            <a:ext cx="343975" cy="343725"/>
            <a:chOff x="4744988" y="1976825"/>
            <a:chExt cx="343975" cy="343725"/>
          </a:xfrm>
        </p:grpSpPr>
        <p:sp>
          <p:nvSpPr>
            <p:cNvPr id="384" name="Google Shape;384;p34"/>
            <p:cNvSpPr/>
            <p:nvPr/>
          </p:nvSpPr>
          <p:spPr>
            <a:xfrm>
              <a:off x="4788813" y="2020400"/>
              <a:ext cx="47950" cy="59125"/>
            </a:xfrm>
            <a:custGeom>
              <a:rect b="b" l="l" r="r" t="t"/>
              <a:pathLst>
                <a:path extrusionOk="0" h="2365" w="1918">
                  <a:moveTo>
                    <a:pt x="298" y="1"/>
                  </a:moveTo>
                  <a:cubicBezTo>
                    <a:pt x="165" y="1"/>
                    <a:pt x="42" y="134"/>
                    <a:pt x="1" y="257"/>
                  </a:cubicBezTo>
                  <a:cubicBezTo>
                    <a:pt x="1" y="431"/>
                    <a:pt x="124" y="605"/>
                    <a:pt x="298" y="605"/>
                  </a:cubicBezTo>
                  <a:lnTo>
                    <a:pt x="677" y="605"/>
                  </a:lnTo>
                  <a:lnTo>
                    <a:pt x="677" y="2051"/>
                  </a:lnTo>
                  <a:cubicBezTo>
                    <a:pt x="677" y="2184"/>
                    <a:pt x="770" y="2307"/>
                    <a:pt x="893" y="2358"/>
                  </a:cubicBezTo>
                  <a:cubicBezTo>
                    <a:pt x="914" y="2363"/>
                    <a:pt x="935" y="2365"/>
                    <a:pt x="955" y="2365"/>
                  </a:cubicBezTo>
                  <a:cubicBezTo>
                    <a:pt x="1133" y="2365"/>
                    <a:pt x="1241" y="2208"/>
                    <a:pt x="1241" y="2051"/>
                  </a:cubicBezTo>
                  <a:lnTo>
                    <a:pt x="1241" y="605"/>
                  </a:lnTo>
                  <a:lnTo>
                    <a:pt x="1620" y="605"/>
                  </a:lnTo>
                  <a:cubicBezTo>
                    <a:pt x="1754" y="605"/>
                    <a:pt x="1877" y="513"/>
                    <a:pt x="1918" y="349"/>
                  </a:cubicBezTo>
                  <a:cubicBezTo>
                    <a:pt x="1918" y="175"/>
                    <a:pt x="1795" y="1"/>
                    <a:pt x="162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4744988" y="1976825"/>
              <a:ext cx="343975" cy="343725"/>
            </a:xfrm>
            <a:custGeom>
              <a:rect b="b" l="l" r="r" t="t"/>
              <a:pathLst>
                <a:path extrusionOk="0" h="13749" w="13759">
                  <a:moveTo>
                    <a:pt x="6582" y="595"/>
                  </a:moveTo>
                  <a:lnTo>
                    <a:pt x="6582" y="8756"/>
                  </a:lnTo>
                  <a:lnTo>
                    <a:pt x="595" y="8756"/>
                  </a:lnTo>
                  <a:lnTo>
                    <a:pt x="595" y="1108"/>
                  </a:lnTo>
                  <a:cubicBezTo>
                    <a:pt x="595" y="811"/>
                    <a:pt x="811" y="595"/>
                    <a:pt x="1108" y="595"/>
                  </a:cubicBezTo>
                  <a:close/>
                  <a:moveTo>
                    <a:pt x="12641" y="595"/>
                  </a:moveTo>
                  <a:cubicBezTo>
                    <a:pt x="12938" y="595"/>
                    <a:pt x="13153" y="811"/>
                    <a:pt x="13153" y="1108"/>
                  </a:cubicBezTo>
                  <a:lnTo>
                    <a:pt x="13153" y="8756"/>
                  </a:lnTo>
                  <a:lnTo>
                    <a:pt x="7177" y="8756"/>
                  </a:lnTo>
                  <a:lnTo>
                    <a:pt x="7177" y="595"/>
                  </a:lnTo>
                  <a:close/>
                  <a:moveTo>
                    <a:pt x="13153" y="9350"/>
                  </a:moveTo>
                  <a:lnTo>
                    <a:pt x="13153" y="10201"/>
                  </a:lnTo>
                  <a:cubicBezTo>
                    <a:pt x="13153" y="10509"/>
                    <a:pt x="12938" y="10714"/>
                    <a:pt x="12641" y="10714"/>
                  </a:cubicBezTo>
                  <a:lnTo>
                    <a:pt x="1108" y="10714"/>
                  </a:lnTo>
                  <a:cubicBezTo>
                    <a:pt x="811" y="10714"/>
                    <a:pt x="595" y="10509"/>
                    <a:pt x="595" y="10201"/>
                  </a:cubicBezTo>
                  <a:lnTo>
                    <a:pt x="595" y="9350"/>
                  </a:lnTo>
                  <a:close/>
                  <a:moveTo>
                    <a:pt x="8120" y="11318"/>
                  </a:moveTo>
                  <a:cubicBezTo>
                    <a:pt x="8161" y="11954"/>
                    <a:pt x="8325" y="12600"/>
                    <a:pt x="8581" y="13194"/>
                  </a:cubicBezTo>
                  <a:lnTo>
                    <a:pt x="5167" y="13194"/>
                  </a:lnTo>
                  <a:cubicBezTo>
                    <a:pt x="5424" y="12600"/>
                    <a:pt x="5598" y="11954"/>
                    <a:pt x="5639" y="11318"/>
                  </a:cubicBezTo>
                  <a:close/>
                  <a:moveTo>
                    <a:pt x="1108" y="1"/>
                  </a:moveTo>
                  <a:cubicBezTo>
                    <a:pt x="472" y="1"/>
                    <a:pt x="1" y="462"/>
                    <a:pt x="1" y="1108"/>
                  </a:cubicBezTo>
                  <a:lnTo>
                    <a:pt x="1" y="10252"/>
                  </a:lnTo>
                  <a:cubicBezTo>
                    <a:pt x="1" y="10847"/>
                    <a:pt x="472" y="11318"/>
                    <a:pt x="1108" y="11318"/>
                  </a:cubicBezTo>
                  <a:lnTo>
                    <a:pt x="4993" y="11318"/>
                  </a:lnTo>
                  <a:cubicBezTo>
                    <a:pt x="4952" y="11954"/>
                    <a:pt x="4788" y="12600"/>
                    <a:pt x="4481" y="13153"/>
                  </a:cubicBezTo>
                  <a:lnTo>
                    <a:pt x="3589" y="13153"/>
                  </a:lnTo>
                  <a:cubicBezTo>
                    <a:pt x="3455" y="13153"/>
                    <a:pt x="3332" y="13276"/>
                    <a:pt x="3291" y="13410"/>
                  </a:cubicBezTo>
                  <a:cubicBezTo>
                    <a:pt x="3291" y="13584"/>
                    <a:pt x="3414" y="13748"/>
                    <a:pt x="3589" y="13748"/>
                  </a:cubicBezTo>
                  <a:lnTo>
                    <a:pt x="10170" y="13748"/>
                  </a:lnTo>
                  <a:cubicBezTo>
                    <a:pt x="10293" y="13748"/>
                    <a:pt x="10427" y="13666"/>
                    <a:pt x="10468" y="13492"/>
                  </a:cubicBezTo>
                  <a:cubicBezTo>
                    <a:pt x="10468" y="13328"/>
                    <a:pt x="10334" y="13153"/>
                    <a:pt x="10170" y="13153"/>
                  </a:cubicBezTo>
                  <a:lnTo>
                    <a:pt x="9227" y="13153"/>
                  </a:lnTo>
                  <a:cubicBezTo>
                    <a:pt x="8930" y="12600"/>
                    <a:pt x="8756" y="11954"/>
                    <a:pt x="8715" y="11318"/>
                  </a:cubicBezTo>
                  <a:lnTo>
                    <a:pt x="12641" y="11318"/>
                  </a:lnTo>
                  <a:cubicBezTo>
                    <a:pt x="13287" y="11318"/>
                    <a:pt x="13758" y="10847"/>
                    <a:pt x="13758" y="10252"/>
                  </a:cubicBezTo>
                  <a:lnTo>
                    <a:pt x="13758" y="1108"/>
                  </a:lnTo>
                  <a:cubicBezTo>
                    <a:pt x="13758" y="462"/>
                    <a:pt x="13287" y="1"/>
                    <a:pt x="1264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4843163" y="2064225"/>
              <a:ext cx="38450" cy="15150"/>
            </a:xfrm>
            <a:custGeom>
              <a:rect b="b" l="l" r="r" t="t"/>
              <a:pathLst>
                <a:path extrusionOk="0" h="606" w="1538">
                  <a:moveTo>
                    <a:pt x="349" y="1"/>
                  </a:moveTo>
                  <a:cubicBezTo>
                    <a:pt x="133" y="1"/>
                    <a:pt x="0" y="175"/>
                    <a:pt x="41" y="349"/>
                  </a:cubicBezTo>
                  <a:cubicBezTo>
                    <a:pt x="41" y="513"/>
                    <a:pt x="174" y="605"/>
                    <a:pt x="349" y="605"/>
                  </a:cubicBezTo>
                  <a:lnTo>
                    <a:pt x="1199" y="605"/>
                  </a:lnTo>
                  <a:cubicBezTo>
                    <a:pt x="1374" y="605"/>
                    <a:pt x="1538" y="431"/>
                    <a:pt x="1497" y="257"/>
                  </a:cubicBezTo>
                  <a:cubicBezTo>
                    <a:pt x="1456" y="134"/>
                    <a:pt x="1323" y="1"/>
                    <a:pt x="119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4788813" y="2108050"/>
              <a:ext cx="92800" cy="14900"/>
            </a:xfrm>
            <a:custGeom>
              <a:rect b="b" l="l" r="r" t="t"/>
              <a:pathLst>
                <a:path extrusionOk="0" h="596" w="3712">
                  <a:moveTo>
                    <a:pt x="298" y="1"/>
                  </a:moveTo>
                  <a:cubicBezTo>
                    <a:pt x="124" y="1"/>
                    <a:pt x="1" y="175"/>
                    <a:pt x="42" y="339"/>
                  </a:cubicBezTo>
                  <a:cubicBezTo>
                    <a:pt x="42" y="513"/>
                    <a:pt x="165" y="595"/>
                    <a:pt x="339" y="595"/>
                  </a:cubicBezTo>
                  <a:lnTo>
                    <a:pt x="3373" y="595"/>
                  </a:lnTo>
                  <a:cubicBezTo>
                    <a:pt x="3548" y="595"/>
                    <a:pt x="3712" y="431"/>
                    <a:pt x="3671" y="257"/>
                  </a:cubicBezTo>
                  <a:cubicBezTo>
                    <a:pt x="3630" y="134"/>
                    <a:pt x="3497" y="1"/>
                    <a:pt x="337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4788813" y="2151875"/>
              <a:ext cx="92800" cy="14900"/>
            </a:xfrm>
            <a:custGeom>
              <a:rect b="b" l="l" r="r" t="t"/>
              <a:pathLst>
                <a:path extrusionOk="0" h="596" w="3712">
                  <a:moveTo>
                    <a:pt x="298" y="1"/>
                  </a:moveTo>
                  <a:cubicBezTo>
                    <a:pt x="124" y="1"/>
                    <a:pt x="1" y="175"/>
                    <a:pt x="42" y="339"/>
                  </a:cubicBezTo>
                  <a:cubicBezTo>
                    <a:pt x="42" y="472"/>
                    <a:pt x="165" y="595"/>
                    <a:pt x="339" y="595"/>
                  </a:cubicBezTo>
                  <a:lnTo>
                    <a:pt x="3373" y="595"/>
                  </a:lnTo>
                  <a:cubicBezTo>
                    <a:pt x="3548" y="595"/>
                    <a:pt x="3712" y="431"/>
                    <a:pt x="3671" y="257"/>
                  </a:cubicBezTo>
                  <a:cubicBezTo>
                    <a:pt x="3630" y="83"/>
                    <a:pt x="3497" y="1"/>
                    <a:pt x="3373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4953088" y="2108050"/>
              <a:ext cx="92050" cy="14900"/>
            </a:xfrm>
            <a:custGeom>
              <a:rect b="b" l="l" r="r" t="t"/>
              <a:pathLst>
                <a:path extrusionOk="0" h="596" w="3682">
                  <a:moveTo>
                    <a:pt x="308" y="1"/>
                  </a:moveTo>
                  <a:cubicBezTo>
                    <a:pt x="134" y="1"/>
                    <a:pt x="1" y="175"/>
                    <a:pt x="1" y="339"/>
                  </a:cubicBezTo>
                  <a:cubicBezTo>
                    <a:pt x="52" y="513"/>
                    <a:pt x="175" y="595"/>
                    <a:pt x="308" y="595"/>
                  </a:cubicBezTo>
                  <a:lnTo>
                    <a:pt x="3384" y="595"/>
                  </a:lnTo>
                  <a:cubicBezTo>
                    <a:pt x="3548" y="595"/>
                    <a:pt x="3681" y="431"/>
                    <a:pt x="3681" y="257"/>
                  </a:cubicBezTo>
                  <a:cubicBezTo>
                    <a:pt x="3640" y="134"/>
                    <a:pt x="3507" y="1"/>
                    <a:pt x="3384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4953088" y="2064225"/>
              <a:ext cx="92050" cy="15150"/>
            </a:xfrm>
            <a:custGeom>
              <a:rect b="b" l="l" r="r" t="t"/>
              <a:pathLst>
                <a:path extrusionOk="0" h="606" w="3682">
                  <a:moveTo>
                    <a:pt x="308" y="1"/>
                  </a:moveTo>
                  <a:cubicBezTo>
                    <a:pt x="134" y="1"/>
                    <a:pt x="1" y="175"/>
                    <a:pt x="1" y="349"/>
                  </a:cubicBezTo>
                  <a:cubicBezTo>
                    <a:pt x="52" y="513"/>
                    <a:pt x="175" y="605"/>
                    <a:pt x="308" y="605"/>
                  </a:cubicBezTo>
                  <a:lnTo>
                    <a:pt x="3384" y="605"/>
                  </a:lnTo>
                  <a:cubicBezTo>
                    <a:pt x="3548" y="605"/>
                    <a:pt x="3681" y="431"/>
                    <a:pt x="3681" y="257"/>
                  </a:cubicBezTo>
                  <a:cubicBezTo>
                    <a:pt x="3640" y="134"/>
                    <a:pt x="3507" y="1"/>
                    <a:pt x="338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4953088" y="2020400"/>
              <a:ext cx="92050" cy="15150"/>
            </a:xfrm>
            <a:custGeom>
              <a:rect b="b" l="l" r="r" t="t"/>
              <a:pathLst>
                <a:path extrusionOk="0" h="606" w="3682">
                  <a:moveTo>
                    <a:pt x="308" y="1"/>
                  </a:moveTo>
                  <a:cubicBezTo>
                    <a:pt x="134" y="1"/>
                    <a:pt x="1" y="175"/>
                    <a:pt x="1" y="349"/>
                  </a:cubicBezTo>
                  <a:cubicBezTo>
                    <a:pt x="52" y="513"/>
                    <a:pt x="175" y="605"/>
                    <a:pt x="308" y="605"/>
                  </a:cubicBezTo>
                  <a:lnTo>
                    <a:pt x="3384" y="605"/>
                  </a:lnTo>
                  <a:cubicBezTo>
                    <a:pt x="3548" y="605"/>
                    <a:pt x="3681" y="431"/>
                    <a:pt x="3681" y="257"/>
                  </a:cubicBezTo>
                  <a:cubicBezTo>
                    <a:pt x="3640" y="134"/>
                    <a:pt x="3507" y="1"/>
                    <a:pt x="3384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4953088" y="2151875"/>
              <a:ext cx="70525" cy="14900"/>
            </a:xfrm>
            <a:custGeom>
              <a:rect b="b" l="l" r="r" t="t"/>
              <a:pathLst>
                <a:path extrusionOk="0" h="596" w="2821">
                  <a:moveTo>
                    <a:pt x="308" y="1"/>
                  </a:moveTo>
                  <a:cubicBezTo>
                    <a:pt x="134" y="1"/>
                    <a:pt x="1" y="175"/>
                    <a:pt x="1" y="339"/>
                  </a:cubicBezTo>
                  <a:cubicBezTo>
                    <a:pt x="52" y="472"/>
                    <a:pt x="175" y="595"/>
                    <a:pt x="308" y="595"/>
                  </a:cubicBezTo>
                  <a:lnTo>
                    <a:pt x="2482" y="595"/>
                  </a:lnTo>
                  <a:cubicBezTo>
                    <a:pt x="2656" y="595"/>
                    <a:pt x="2820" y="431"/>
                    <a:pt x="2779" y="257"/>
                  </a:cubicBezTo>
                  <a:cubicBezTo>
                    <a:pt x="2779" y="83"/>
                    <a:pt x="2656" y="1"/>
                    <a:pt x="248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34"/>
          <p:cNvGrpSpPr/>
          <p:nvPr/>
        </p:nvGrpSpPr>
        <p:grpSpPr>
          <a:xfrm>
            <a:off x="5565862" y="1569438"/>
            <a:ext cx="346000" cy="343725"/>
            <a:chOff x="7008788" y="1976825"/>
            <a:chExt cx="346000" cy="343725"/>
          </a:xfrm>
        </p:grpSpPr>
        <p:sp>
          <p:nvSpPr>
            <p:cNvPr id="394" name="Google Shape;394;p34"/>
            <p:cNvSpPr/>
            <p:nvPr/>
          </p:nvSpPr>
          <p:spPr>
            <a:xfrm>
              <a:off x="7076188" y="1976825"/>
              <a:ext cx="232725" cy="293475"/>
            </a:xfrm>
            <a:custGeom>
              <a:rect b="b" l="l" r="r" t="t"/>
              <a:pathLst>
                <a:path extrusionOk="0" h="11739" w="9309">
                  <a:moveTo>
                    <a:pt x="1282" y="1"/>
                  </a:moveTo>
                  <a:cubicBezTo>
                    <a:pt x="554" y="1"/>
                    <a:pt x="0" y="554"/>
                    <a:pt x="0" y="1282"/>
                  </a:cubicBezTo>
                  <a:lnTo>
                    <a:pt x="0" y="6962"/>
                  </a:lnTo>
                  <a:lnTo>
                    <a:pt x="0" y="9863"/>
                  </a:lnTo>
                  <a:lnTo>
                    <a:pt x="0" y="10293"/>
                  </a:lnTo>
                  <a:lnTo>
                    <a:pt x="0" y="10375"/>
                  </a:lnTo>
                  <a:lnTo>
                    <a:pt x="0" y="10457"/>
                  </a:lnTo>
                  <a:cubicBezTo>
                    <a:pt x="0" y="11185"/>
                    <a:pt x="554" y="11739"/>
                    <a:pt x="1241" y="11739"/>
                  </a:cubicBezTo>
                  <a:lnTo>
                    <a:pt x="6233" y="11739"/>
                  </a:lnTo>
                  <a:lnTo>
                    <a:pt x="6233" y="11144"/>
                  </a:lnTo>
                  <a:lnTo>
                    <a:pt x="1282" y="11144"/>
                  </a:lnTo>
                  <a:cubicBezTo>
                    <a:pt x="892" y="11144"/>
                    <a:pt x="595" y="10847"/>
                    <a:pt x="595" y="10457"/>
                  </a:cubicBezTo>
                  <a:cubicBezTo>
                    <a:pt x="595" y="10078"/>
                    <a:pt x="892" y="9781"/>
                    <a:pt x="1282" y="9781"/>
                  </a:cubicBezTo>
                  <a:lnTo>
                    <a:pt x="6059" y="9781"/>
                  </a:lnTo>
                  <a:lnTo>
                    <a:pt x="6059" y="9176"/>
                  </a:lnTo>
                  <a:lnTo>
                    <a:pt x="1241" y="9176"/>
                  </a:lnTo>
                  <a:cubicBezTo>
                    <a:pt x="984" y="9176"/>
                    <a:pt x="728" y="9268"/>
                    <a:pt x="554" y="9391"/>
                  </a:cubicBezTo>
                  <a:lnTo>
                    <a:pt x="554" y="6962"/>
                  </a:lnTo>
                  <a:lnTo>
                    <a:pt x="554" y="1231"/>
                  </a:lnTo>
                  <a:cubicBezTo>
                    <a:pt x="554" y="852"/>
                    <a:pt x="851" y="554"/>
                    <a:pt x="1241" y="554"/>
                  </a:cubicBezTo>
                  <a:lnTo>
                    <a:pt x="8755" y="554"/>
                  </a:lnTo>
                  <a:lnTo>
                    <a:pt x="8755" y="8920"/>
                  </a:lnTo>
                  <a:lnTo>
                    <a:pt x="9309" y="8920"/>
                  </a:lnTo>
                  <a:lnTo>
                    <a:pt x="9309" y="298"/>
                  </a:lnTo>
                  <a:cubicBezTo>
                    <a:pt x="9309" y="124"/>
                    <a:pt x="9186" y="1"/>
                    <a:pt x="901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7218163" y="2184525"/>
              <a:ext cx="136625" cy="136025"/>
            </a:xfrm>
            <a:custGeom>
              <a:rect b="b" l="l" r="r" t="t"/>
              <a:pathLst>
                <a:path extrusionOk="0" h="5441" w="5465">
                  <a:moveTo>
                    <a:pt x="595" y="612"/>
                  </a:moveTo>
                  <a:lnTo>
                    <a:pt x="4019" y="960"/>
                  </a:lnTo>
                  <a:lnTo>
                    <a:pt x="3373" y="1596"/>
                  </a:lnTo>
                  <a:cubicBezTo>
                    <a:pt x="3332" y="1637"/>
                    <a:pt x="3332" y="1688"/>
                    <a:pt x="3291" y="1688"/>
                  </a:cubicBezTo>
                  <a:cubicBezTo>
                    <a:pt x="3250" y="1811"/>
                    <a:pt x="3291" y="1944"/>
                    <a:pt x="3373" y="2026"/>
                  </a:cubicBezTo>
                  <a:lnTo>
                    <a:pt x="4696" y="3349"/>
                  </a:lnTo>
                  <a:lnTo>
                    <a:pt x="3332" y="4712"/>
                  </a:lnTo>
                  <a:lnTo>
                    <a:pt x="2051" y="3349"/>
                  </a:lnTo>
                  <a:cubicBezTo>
                    <a:pt x="1969" y="3308"/>
                    <a:pt x="1877" y="3267"/>
                    <a:pt x="1836" y="3267"/>
                  </a:cubicBezTo>
                  <a:cubicBezTo>
                    <a:pt x="1754" y="3267"/>
                    <a:pt x="1661" y="3308"/>
                    <a:pt x="1620" y="3349"/>
                  </a:cubicBezTo>
                  <a:lnTo>
                    <a:pt x="944" y="4036"/>
                  </a:lnTo>
                  <a:lnTo>
                    <a:pt x="595" y="612"/>
                  </a:lnTo>
                  <a:close/>
                  <a:moveTo>
                    <a:pt x="231" y="1"/>
                  </a:moveTo>
                  <a:cubicBezTo>
                    <a:pt x="170" y="1"/>
                    <a:pt x="113" y="39"/>
                    <a:pt x="83" y="99"/>
                  </a:cubicBezTo>
                  <a:cubicBezTo>
                    <a:pt x="1" y="150"/>
                    <a:pt x="1" y="232"/>
                    <a:pt x="1" y="314"/>
                  </a:cubicBezTo>
                  <a:lnTo>
                    <a:pt x="431" y="4712"/>
                  </a:lnTo>
                  <a:cubicBezTo>
                    <a:pt x="431" y="4845"/>
                    <a:pt x="554" y="4968"/>
                    <a:pt x="728" y="4968"/>
                  </a:cubicBezTo>
                  <a:cubicBezTo>
                    <a:pt x="810" y="4968"/>
                    <a:pt x="892" y="4927"/>
                    <a:pt x="944" y="4886"/>
                  </a:cubicBezTo>
                  <a:lnTo>
                    <a:pt x="1836" y="3995"/>
                  </a:lnTo>
                  <a:lnTo>
                    <a:pt x="3117" y="5358"/>
                  </a:lnTo>
                  <a:cubicBezTo>
                    <a:pt x="3199" y="5399"/>
                    <a:pt x="3291" y="5440"/>
                    <a:pt x="3332" y="5440"/>
                  </a:cubicBezTo>
                  <a:cubicBezTo>
                    <a:pt x="3414" y="5440"/>
                    <a:pt x="3507" y="5399"/>
                    <a:pt x="3548" y="5358"/>
                  </a:cubicBezTo>
                  <a:lnTo>
                    <a:pt x="5342" y="3564"/>
                  </a:lnTo>
                  <a:cubicBezTo>
                    <a:pt x="5342" y="3564"/>
                    <a:pt x="5383" y="3523"/>
                    <a:pt x="5383" y="3482"/>
                  </a:cubicBezTo>
                  <a:cubicBezTo>
                    <a:pt x="5465" y="3349"/>
                    <a:pt x="5424" y="3226"/>
                    <a:pt x="5342" y="3133"/>
                  </a:cubicBezTo>
                  <a:lnTo>
                    <a:pt x="3968" y="1811"/>
                  </a:lnTo>
                  <a:lnTo>
                    <a:pt x="4870" y="960"/>
                  </a:lnTo>
                  <a:cubicBezTo>
                    <a:pt x="4911" y="868"/>
                    <a:pt x="4952" y="827"/>
                    <a:pt x="4952" y="745"/>
                  </a:cubicBezTo>
                  <a:cubicBezTo>
                    <a:pt x="4952" y="571"/>
                    <a:pt x="4829" y="448"/>
                    <a:pt x="4696" y="448"/>
                  </a:cubicBezTo>
                  <a:lnTo>
                    <a:pt x="298" y="17"/>
                  </a:lnTo>
                  <a:cubicBezTo>
                    <a:pt x="276" y="6"/>
                    <a:pt x="253" y="1"/>
                    <a:pt x="231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7135888" y="2021675"/>
              <a:ext cx="118700" cy="68200"/>
            </a:xfrm>
            <a:custGeom>
              <a:rect b="b" l="l" r="r" t="t"/>
              <a:pathLst>
                <a:path extrusionOk="0" h="2728" w="4748">
                  <a:moveTo>
                    <a:pt x="4183" y="554"/>
                  </a:moveTo>
                  <a:lnTo>
                    <a:pt x="4183" y="2174"/>
                  </a:lnTo>
                  <a:lnTo>
                    <a:pt x="595" y="2174"/>
                  </a:lnTo>
                  <a:lnTo>
                    <a:pt x="595" y="554"/>
                  </a:lnTo>
                  <a:close/>
                  <a:moveTo>
                    <a:pt x="298" y="1"/>
                  </a:moveTo>
                  <a:cubicBezTo>
                    <a:pt x="134" y="1"/>
                    <a:pt x="1" y="124"/>
                    <a:pt x="1" y="298"/>
                  </a:cubicBezTo>
                  <a:lnTo>
                    <a:pt x="1" y="2471"/>
                  </a:lnTo>
                  <a:cubicBezTo>
                    <a:pt x="1" y="2605"/>
                    <a:pt x="134" y="2728"/>
                    <a:pt x="298" y="2728"/>
                  </a:cubicBezTo>
                  <a:lnTo>
                    <a:pt x="4440" y="2728"/>
                  </a:lnTo>
                  <a:cubicBezTo>
                    <a:pt x="4614" y="2728"/>
                    <a:pt x="4747" y="2605"/>
                    <a:pt x="4747" y="2471"/>
                  </a:cubicBezTo>
                  <a:lnTo>
                    <a:pt x="4747" y="298"/>
                  </a:lnTo>
                  <a:cubicBezTo>
                    <a:pt x="4747" y="124"/>
                    <a:pt x="4614" y="1"/>
                    <a:pt x="444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7008788" y="2102675"/>
              <a:ext cx="38450" cy="15150"/>
            </a:xfrm>
            <a:custGeom>
              <a:rect b="b" l="l" r="r" t="t"/>
              <a:pathLst>
                <a:path extrusionOk="0" h="606" w="1538">
                  <a:moveTo>
                    <a:pt x="297" y="0"/>
                  </a:moveTo>
                  <a:cubicBezTo>
                    <a:pt x="133" y="0"/>
                    <a:pt x="0" y="175"/>
                    <a:pt x="41" y="349"/>
                  </a:cubicBezTo>
                  <a:cubicBezTo>
                    <a:pt x="41" y="472"/>
                    <a:pt x="174" y="605"/>
                    <a:pt x="349" y="605"/>
                  </a:cubicBezTo>
                  <a:lnTo>
                    <a:pt x="1241" y="605"/>
                  </a:lnTo>
                  <a:cubicBezTo>
                    <a:pt x="1415" y="605"/>
                    <a:pt x="1538" y="431"/>
                    <a:pt x="1497" y="257"/>
                  </a:cubicBezTo>
                  <a:cubicBezTo>
                    <a:pt x="1497" y="93"/>
                    <a:pt x="1374" y="0"/>
                    <a:pt x="12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7008788" y="2052775"/>
              <a:ext cx="39475" cy="26600"/>
            </a:xfrm>
            <a:custGeom>
              <a:rect b="b" l="l" r="r" t="t"/>
              <a:pathLst>
                <a:path extrusionOk="0" h="1064" w="1579">
                  <a:moveTo>
                    <a:pt x="327" y="1"/>
                  </a:moveTo>
                  <a:cubicBezTo>
                    <a:pt x="210" y="1"/>
                    <a:pt x="107" y="73"/>
                    <a:pt x="41" y="161"/>
                  </a:cubicBezTo>
                  <a:cubicBezTo>
                    <a:pt x="0" y="295"/>
                    <a:pt x="41" y="500"/>
                    <a:pt x="174" y="551"/>
                  </a:cubicBezTo>
                  <a:lnTo>
                    <a:pt x="1066" y="1012"/>
                  </a:lnTo>
                  <a:cubicBezTo>
                    <a:pt x="1118" y="1063"/>
                    <a:pt x="1200" y="1063"/>
                    <a:pt x="1241" y="1063"/>
                  </a:cubicBezTo>
                  <a:cubicBezTo>
                    <a:pt x="1323" y="1063"/>
                    <a:pt x="1456" y="1012"/>
                    <a:pt x="1497" y="889"/>
                  </a:cubicBezTo>
                  <a:cubicBezTo>
                    <a:pt x="1579" y="756"/>
                    <a:pt x="1497" y="592"/>
                    <a:pt x="1374" y="500"/>
                  </a:cubicBezTo>
                  <a:lnTo>
                    <a:pt x="472" y="38"/>
                  </a:lnTo>
                  <a:cubicBezTo>
                    <a:pt x="422" y="12"/>
                    <a:pt x="374" y="1"/>
                    <a:pt x="32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7008788" y="2141125"/>
              <a:ext cx="39475" cy="26675"/>
            </a:xfrm>
            <a:custGeom>
              <a:rect b="b" l="l" r="r" t="t"/>
              <a:pathLst>
                <a:path extrusionOk="0" h="1067" w="1579">
                  <a:moveTo>
                    <a:pt x="1235" y="0"/>
                  </a:moveTo>
                  <a:cubicBezTo>
                    <a:pt x="1181" y="0"/>
                    <a:pt x="1124" y="14"/>
                    <a:pt x="1066" y="41"/>
                  </a:cubicBezTo>
                  <a:lnTo>
                    <a:pt x="174" y="513"/>
                  </a:lnTo>
                  <a:cubicBezTo>
                    <a:pt x="41" y="554"/>
                    <a:pt x="0" y="728"/>
                    <a:pt x="41" y="902"/>
                  </a:cubicBezTo>
                  <a:cubicBezTo>
                    <a:pt x="133" y="984"/>
                    <a:pt x="215" y="1066"/>
                    <a:pt x="349" y="1066"/>
                  </a:cubicBezTo>
                  <a:cubicBezTo>
                    <a:pt x="390" y="1066"/>
                    <a:pt x="431" y="1025"/>
                    <a:pt x="472" y="1025"/>
                  </a:cubicBezTo>
                  <a:lnTo>
                    <a:pt x="1374" y="554"/>
                  </a:lnTo>
                  <a:cubicBezTo>
                    <a:pt x="1497" y="472"/>
                    <a:pt x="1579" y="297"/>
                    <a:pt x="1497" y="174"/>
                  </a:cubicBezTo>
                  <a:cubicBezTo>
                    <a:pt x="1442" y="57"/>
                    <a:pt x="1345" y="0"/>
                    <a:pt x="123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00" name="Google Shape;400;p34"/>
          <p:cNvCxnSpPr>
            <a:stCxn id="371" idx="2"/>
            <a:endCxn id="376" idx="0"/>
          </p:cNvCxnSpPr>
          <p:nvPr/>
        </p:nvCxnSpPr>
        <p:spPr>
          <a:xfrm flipH="1" rot="-5400000">
            <a:off x="4709175" y="3001325"/>
            <a:ext cx="346500" cy="17127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34"/>
          <p:cNvCxnSpPr>
            <a:stCxn id="373" idx="2"/>
            <a:endCxn id="376" idx="0"/>
          </p:cNvCxnSpPr>
          <p:nvPr/>
        </p:nvCxnSpPr>
        <p:spPr>
          <a:xfrm flipH="1" rot="-5400000">
            <a:off x="5558250" y="3850175"/>
            <a:ext cx="346500" cy="150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34"/>
          <p:cNvCxnSpPr>
            <a:stCxn id="375" idx="2"/>
            <a:endCxn id="376" idx="0"/>
          </p:cNvCxnSpPr>
          <p:nvPr/>
        </p:nvCxnSpPr>
        <p:spPr>
          <a:xfrm rot="5400000">
            <a:off x="6432475" y="2990825"/>
            <a:ext cx="346500" cy="17337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/>
          <p:nvPr>
            <p:ph type="title"/>
          </p:nvPr>
        </p:nvSpPr>
        <p:spPr>
          <a:xfrm>
            <a:off x="713225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Report/To Be Done Summary</a:t>
            </a:r>
            <a:endParaRPr/>
          </a:p>
        </p:txBody>
      </p:sp>
      <p:sp>
        <p:nvSpPr>
          <p:cNvPr id="408" name="Google Shape;408;p35"/>
          <p:cNvSpPr txBox="1"/>
          <p:nvPr>
            <p:ph idx="1" type="subTitle"/>
          </p:nvPr>
        </p:nvSpPr>
        <p:spPr>
          <a:xfrm>
            <a:off x="1731050" y="1640575"/>
            <a:ext cx="66513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Honors Thesis Research has provided ample information and references</a:t>
            </a:r>
            <a:endParaRPr/>
          </a:p>
        </p:txBody>
      </p:sp>
      <p:sp>
        <p:nvSpPr>
          <p:cNvPr id="409" name="Google Shape;409;p35"/>
          <p:cNvSpPr txBox="1"/>
          <p:nvPr>
            <p:ph idx="2" type="subTitle"/>
          </p:nvPr>
        </p:nvSpPr>
        <p:spPr>
          <a:xfrm>
            <a:off x="1731050" y="2800350"/>
            <a:ext cx="6693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DOT Internship has provided skills needed to work with CAD software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CAD design still needs to be done</a:t>
            </a:r>
            <a:endParaRPr/>
          </a:p>
        </p:txBody>
      </p:sp>
      <p:sp>
        <p:nvSpPr>
          <p:cNvPr id="410" name="Google Shape;410;p35"/>
          <p:cNvSpPr txBox="1"/>
          <p:nvPr>
            <p:ph idx="3" type="subTitle"/>
          </p:nvPr>
        </p:nvSpPr>
        <p:spPr>
          <a:xfrm>
            <a:off x="1731050" y="3957450"/>
            <a:ext cx="66930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Production using 3D printers in Keenan Center to be done after design completed</a:t>
            </a:r>
            <a:endParaRPr/>
          </a:p>
        </p:txBody>
      </p:sp>
      <p:sp>
        <p:nvSpPr>
          <p:cNvPr id="411" name="Google Shape;411;p35"/>
          <p:cNvSpPr txBox="1"/>
          <p:nvPr>
            <p:ph idx="4" type="subTitle"/>
          </p:nvPr>
        </p:nvSpPr>
        <p:spPr>
          <a:xfrm>
            <a:off x="1731050" y="1241275"/>
            <a:ext cx="66132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412" name="Google Shape;412;p35"/>
          <p:cNvSpPr txBox="1"/>
          <p:nvPr>
            <p:ph idx="5" type="subTitle"/>
          </p:nvPr>
        </p:nvSpPr>
        <p:spPr>
          <a:xfrm>
            <a:off x="1731050" y="2395400"/>
            <a:ext cx="6613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413" name="Google Shape;413;p35"/>
          <p:cNvSpPr txBox="1"/>
          <p:nvPr>
            <p:ph idx="6" type="subTitle"/>
          </p:nvPr>
        </p:nvSpPr>
        <p:spPr>
          <a:xfrm>
            <a:off x="1731050" y="3546826"/>
            <a:ext cx="6613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</a:t>
            </a:r>
            <a:endParaRPr/>
          </a:p>
        </p:txBody>
      </p:sp>
      <p:grpSp>
        <p:nvGrpSpPr>
          <p:cNvPr id="414" name="Google Shape;414;p35"/>
          <p:cNvGrpSpPr/>
          <p:nvPr/>
        </p:nvGrpSpPr>
        <p:grpSpPr>
          <a:xfrm>
            <a:off x="1103963" y="3625800"/>
            <a:ext cx="345000" cy="343975"/>
            <a:chOff x="1799738" y="3074500"/>
            <a:chExt cx="345000" cy="343975"/>
          </a:xfrm>
        </p:grpSpPr>
        <p:sp>
          <p:nvSpPr>
            <p:cNvPr id="415" name="Google Shape;415;p35"/>
            <p:cNvSpPr/>
            <p:nvPr/>
          </p:nvSpPr>
          <p:spPr>
            <a:xfrm>
              <a:off x="1799738" y="3272100"/>
              <a:ext cx="345000" cy="146375"/>
            </a:xfrm>
            <a:custGeom>
              <a:rect b="b" l="l" r="r" t="t"/>
              <a:pathLst>
                <a:path extrusionOk="0" h="5855" w="13800">
                  <a:moveTo>
                    <a:pt x="5424" y="595"/>
                  </a:moveTo>
                  <a:cubicBezTo>
                    <a:pt x="6070" y="595"/>
                    <a:pt x="6582" y="1149"/>
                    <a:pt x="6582" y="1795"/>
                  </a:cubicBezTo>
                  <a:lnTo>
                    <a:pt x="6582" y="2779"/>
                  </a:lnTo>
                  <a:cubicBezTo>
                    <a:pt x="6193" y="2523"/>
                    <a:pt x="5772" y="2389"/>
                    <a:pt x="5301" y="2389"/>
                  </a:cubicBezTo>
                  <a:lnTo>
                    <a:pt x="1067" y="2389"/>
                  </a:lnTo>
                  <a:lnTo>
                    <a:pt x="1067" y="1795"/>
                  </a:lnTo>
                  <a:cubicBezTo>
                    <a:pt x="1067" y="1497"/>
                    <a:pt x="1282" y="1241"/>
                    <a:pt x="1579" y="1241"/>
                  </a:cubicBezTo>
                  <a:cubicBezTo>
                    <a:pt x="2656" y="1241"/>
                    <a:pt x="3763" y="1067"/>
                    <a:pt x="4788" y="729"/>
                  </a:cubicBezTo>
                  <a:lnTo>
                    <a:pt x="4870" y="729"/>
                  </a:lnTo>
                  <a:cubicBezTo>
                    <a:pt x="5085" y="636"/>
                    <a:pt x="5219" y="595"/>
                    <a:pt x="5424" y="595"/>
                  </a:cubicBezTo>
                  <a:close/>
                  <a:moveTo>
                    <a:pt x="8417" y="595"/>
                  </a:moveTo>
                  <a:cubicBezTo>
                    <a:pt x="8591" y="595"/>
                    <a:pt x="8714" y="636"/>
                    <a:pt x="8930" y="729"/>
                  </a:cubicBezTo>
                  <a:lnTo>
                    <a:pt x="9012" y="729"/>
                  </a:lnTo>
                  <a:cubicBezTo>
                    <a:pt x="10037" y="1067"/>
                    <a:pt x="11113" y="1241"/>
                    <a:pt x="12220" y="1241"/>
                  </a:cubicBezTo>
                  <a:cubicBezTo>
                    <a:pt x="12518" y="1241"/>
                    <a:pt x="12733" y="1497"/>
                    <a:pt x="12733" y="1579"/>
                  </a:cubicBezTo>
                  <a:lnTo>
                    <a:pt x="12733" y="2389"/>
                  </a:lnTo>
                  <a:lnTo>
                    <a:pt x="8458" y="2389"/>
                  </a:lnTo>
                  <a:cubicBezTo>
                    <a:pt x="8038" y="2389"/>
                    <a:pt x="7566" y="2523"/>
                    <a:pt x="7177" y="2779"/>
                  </a:cubicBezTo>
                  <a:lnTo>
                    <a:pt x="7177" y="1795"/>
                  </a:lnTo>
                  <a:cubicBezTo>
                    <a:pt x="7177" y="1149"/>
                    <a:pt x="7730" y="595"/>
                    <a:pt x="8417" y="595"/>
                  </a:cubicBezTo>
                  <a:close/>
                  <a:moveTo>
                    <a:pt x="13205" y="2984"/>
                  </a:moveTo>
                  <a:lnTo>
                    <a:pt x="13205" y="4142"/>
                  </a:lnTo>
                  <a:lnTo>
                    <a:pt x="8243" y="4142"/>
                  </a:lnTo>
                  <a:cubicBezTo>
                    <a:pt x="7946" y="4142"/>
                    <a:pt x="7689" y="4358"/>
                    <a:pt x="7648" y="4655"/>
                  </a:cubicBezTo>
                  <a:cubicBezTo>
                    <a:pt x="7566" y="4993"/>
                    <a:pt x="7269" y="5290"/>
                    <a:pt x="6879" y="5290"/>
                  </a:cubicBezTo>
                  <a:cubicBezTo>
                    <a:pt x="6541" y="5290"/>
                    <a:pt x="6193" y="4993"/>
                    <a:pt x="6152" y="4655"/>
                  </a:cubicBezTo>
                  <a:cubicBezTo>
                    <a:pt x="6070" y="4358"/>
                    <a:pt x="5813" y="4142"/>
                    <a:pt x="5516" y="4142"/>
                  </a:cubicBezTo>
                  <a:lnTo>
                    <a:pt x="605" y="4142"/>
                  </a:lnTo>
                  <a:lnTo>
                    <a:pt x="605" y="2984"/>
                  </a:lnTo>
                  <a:lnTo>
                    <a:pt x="5301" y="2984"/>
                  </a:lnTo>
                  <a:cubicBezTo>
                    <a:pt x="5813" y="2984"/>
                    <a:pt x="6326" y="3199"/>
                    <a:pt x="6664" y="3548"/>
                  </a:cubicBezTo>
                  <a:cubicBezTo>
                    <a:pt x="6731" y="3609"/>
                    <a:pt x="6818" y="3640"/>
                    <a:pt x="6899" y="3640"/>
                  </a:cubicBezTo>
                  <a:cubicBezTo>
                    <a:pt x="6979" y="3640"/>
                    <a:pt x="7054" y="3609"/>
                    <a:pt x="7095" y="3548"/>
                  </a:cubicBezTo>
                  <a:cubicBezTo>
                    <a:pt x="7474" y="3199"/>
                    <a:pt x="7987" y="2984"/>
                    <a:pt x="8499" y="2984"/>
                  </a:cubicBezTo>
                  <a:close/>
                  <a:moveTo>
                    <a:pt x="5383" y="1"/>
                  </a:moveTo>
                  <a:cubicBezTo>
                    <a:pt x="5085" y="1"/>
                    <a:pt x="4870" y="83"/>
                    <a:pt x="4655" y="124"/>
                  </a:cubicBezTo>
                  <a:cubicBezTo>
                    <a:pt x="4614" y="165"/>
                    <a:pt x="4614" y="165"/>
                    <a:pt x="4573" y="165"/>
                  </a:cubicBezTo>
                  <a:cubicBezTo>
                    <a:pt x="3589" y="513"/>
                    <a:pt x="2605" y="636"/>
                    <a:pt x="1579" y="636"/>
                  </a:cubicBezTo>
                  <a:cubicBezTo>
                    <a:pt x="985" y="636"/>
                    <a:pt x="472" y="1149"/>
                    <a:pt x="472" y="1795"/>
                  </a:cubicBezTo>
                  <a:lnTo>
                    <a:pt x="472" y="2389"/>
                  </a:lnTo>
                  <a:lnTo>
                    <a:pt x="298" y="2389"/>
                  </a:lnTo>
                  <a:cubicBezTo>
                    <a:pt x="134" y="2389"/>
                    <a:pt x="1" y="2564"/>
                    <a:pt x="1" y="2687"/>
                  </a:cubicBezTo>
                  <a:lnTo>
                    <a:pt x="1" y="4440"/>
                  </a:lnTo>
                  <a:cubicBezTo>
                    <a:pt x="1" y="4614"/>
                    <a:pt x="134" y="4737"/>
                    <a:pt x="298" y="4737"/>
                  </a:cubicBezTo>
                  <a:lnTo>
                    <a:pt x="5516" y="4737"/>
                  </a:lnTo>
                  <a:cubicBezTo>
                    <a:pt x="5557" y="4737"/>
                    <a:pt x="5557" y="4737"/>
                    <a:pt x="5557" y="4778"/>
                  </a:cubicBezTo>
                  <a:cubicBezTo>
                    <a:pt x="5680" y="5424"/>
                    <a:pt x="6244" y="5854"/>
                    <a:pt x="6879" y="5854"/>
                  </a:cubicBezTo>
                  <a:cubicBezTo>
                    <a:pt x="7566" y="5854"/>
                    <a:pt x="8120" y="5424"/>
                    <a:pt x="8243" y="4778"/>
                  </a:cubicBezTo>
                  <a:lnTo>
                    <a:pt x="8243" y="4737"/>
                  </a:lnTo>
                  <a:lnTo>
                    <a:pt x="13502" y="4737"/>
                  </a:lnTo>
                  <a:cubicBezTo>
                    <a:pt x="13625" y="4737"/>
                    <a:pt x="13799" y="4614"/>
                    <a:pt x="13799" y="4440"/>
                  </a:cubicBezTo>
                  <a:lnTo>
                    <a:pt x="13799" y="2687"/>
                  </a:lnTo>
                  <a:cubicBezTo>
                    <a:pt x="13799" y="2564"/>
                    <a:pt x="13625" y="2389"/>
                    <a:pt x="13502" y="2389"/>
                  </a:cubicBezTo>
                  <a:lnTo>
                    <a:pt x="13287" y="2389"/>
                  </a:lnTo>
                  <a:lnTo>
                    <a:pt x="13287" y="1579"/>
                  </a:lnTo>
                  <a:cubicBezTo>
                    <a:pt x="13287" y="1364"/>
                    <a:pt x="13205" y="1190"/>
                    <a:pt x="13030" y="1026"/>
                  </a:cubicBezTo>
                  <a:cubicBezTo>
                    <a:pt x="12815" y="811"/>
                    <a:pt x="12477" y="636"/>
                    <a:pt x="12179" y="636"/>
                  </a:cubicBezTo>
                  <a:cubicBezTo>
                    <a:pt x="11154" y="636"/>
                    <a:pt x="10170" y="513"/>
                    <a:pt x="9186" y="165"/>
                  </a:cubicBezTo>
                  <a:cubicBezTo>
                    <a:pt x="9145" y="165"/>
                    <a:pt x="9145" y="165"/>
                    <a:pt x="9104" y="124"/>
                  </a:cubicBezTo>
                  <a:cubicBezTo>
                    <a:pt x="8889" y="83"/>
                    <a:pt x="8673" y="1"/>
                    <a:pt x="8376" y="1"/>
                  </a:cubicBezTo>
                  <a:cubicBezTo>
                    <a:pt x="7782" y="1"/>
                    <a:pt x="7218" y="339"/>
                    <a:pt x="6879" y="811"/>
                  </a:cubicBezTo>
                  <a:cubicBezTo>
                    <a:pt x="6582" y="339"/>
                    <a:pt x="6028" y="1"/>
                    <a:pt x="538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2062438" y="3124750"/>
              <a:ext cx="37450" cy="14875"/>
            </a:xfrm>
            <a:custGeom>
              <a:rect b="b" l="l" r="r" t="t"/>
              <a:pathLst>
                <a:path extrusionOk="0" h="595" w="1498">
                  <a:moveTo>
                    <a:pt x="349" y="0"/>
                  </a:moveTo>
                  <a:cubicBezTo>
                    <a:pt x="134" y="0"/>
                    <a:pt x="0" y="164"/>
                    <a:pt x="41" y="338"/>
                  </a:cubicBezTo>
                  <a:cubicBezTo>
                    <a:pt x="41" y="472"/>
                    <a:pt x="175" y="595"/>
                    <a:pt x="349" y="595"/>
                  </a:cubicBezTo>
                  <a:lnTo>
                    <a:pt x="1200" y="595"/>
                  </a:lnTo>
                  <a:cubicBezTo>
                    <a:pt x="1374" y="595"/>
                    <a:pt x="1497" y="420"/>
                    <a:pt x="1497" y="256"/>
                  </a:cubicBezTo>
                  <a:cubicBezTo>
                    <a:pt x="1497" y="123"/>
                    <a:pt x="1323" y="0"/>
                    <a:pt x="12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2050638" y="3074725"/>
              <a:ext cx="39750" cy="26450"/>
            </a:xfrm>
            <a:custGeom>
              <a:rect b="b" l="l" r="r" t="t"/>
              <a:pathLst>
                <a:path extrusionOk="0" h="1058" w="1590">
                  <a:moveTo>
                    <a:pt x="1229" y="0"/>
                  </a:moveTo>
                  <a:cubicBezTo>
                    <a:pt x="1190" y="0"/>
                    <a:pt x="1152" y="10"/>
                    <a:pt x="1118" y="33"/>
                  </a:cubicBezTo>
                  <a:lnTo>
                    <a:pt x="216" y="504"/>
                  </a:lnTo>
                  <a:cubicBezTo>
                    <a:pt x="93" y="586"/>
                    <a:pt x="1" y="761"/>
                    <a:pt x="93" y="884"/>
                  </a:cubicBezTo>
                  <a:cubicBezTo>
                    <a:pt x="134" y="1017"/>
                    <a:pt x="257" y="1058"/>
                    <a:pt x="349" y="1058"/>
                  </a:cubicBezTo>
                  <a:cubicBezTo>
                    <a:pt x="390" y="1058"/>
                    <a:pt x="431" y="1058"/>
                    <a:pt x="513" y="1017"/>
                  </a:cubicBezTo>
                  <a:lnTo>
                    <a:pt x="1375" y="545"/>
                  </a:lnTo>
                  <a:cubicBezTo>
                    <a:pt x="1498" y="504"/>
                    <a:pt x="1590" y="289"/>
                    <a:pt x="1498" y="166"/>
                  </a:cubicBezTo>
                  <a:cubicBezTo>
                    <a:pt x="1438" y="70"/>
                    <a:pt x="1331" y="0"/>
                    <a:pt x="122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2050638" y="3163175"/>
              <a:ext cx="39750" cy="25650"/>
            </a:xfrm>
            <a:custGeom>
              <a:rect b="b" l="l" r="r" t="t"/>
              <a:pathLst>
                <a:path extrusionOk="0" h="1026" w="1590">
                  <a:moveTo>
                    <a:pt x="338" y="1"/>
                  </a:moveTo>
                  <a:cubicBezTo>
                    <a:pt x="243" y="1"/>
                    <a:pt x="148" y="55"/>
                    <a:pt x="93" y="165"/>
                  </a:cubicBezTo>
                  <a:cubicBezTo>
                    <a:pt x="1" y="298"/>
                    <a:pt x="93" y="472"/>
                    <a:pt x="216" y="554"/>
                  </a:cubicBezTo>
                  <a:lnTo>
                    <a:pt x="1118" y="985"/>
                  </a:lnTo>
                  <a:cubicBezTo>
                    <a:pt x="1159" y="1026"/>
                    <a:pt x="1200" y="1026"/>
                    <a:pt x="1241" y="1026"/>
                  </a:cubicBezTo>
                  <a:cubicBezTo>
                    <a:pt x="1334" y="1026"/>
                    <a:pt x="1457" y="985"/>
                    <a:pt x="1498" y="852"/>
                  </a:cubicBezTo>
                  <a:cubicBezTo>
                    <a:pt x="1590" y="729"/>
                    <a:pt x="1498" y="554"/>
                    <a:pt x="1375" y="472"/>
                  </a:cubicBezTo>
                  <a:lnTo>
                    <a:pt x="472" y="42"/>
                  </a:lnTo>
                  <a:cubicBezTo>
                    <a:pt x="431" y="14"/>
                    <a:pt x="385" y="1"/>
                    <a:pt x="33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1843563" y="3124750"/>
              <a:ext cx="37450" cy="14875"/>
            </a:xfrm>
            <a:custGeom>
              <a:rect b="b" l="l" r="r" t="t"/>
              <a:pathLst>
                <a:path extrusionOk="0" h="595" w="1498">
                  <a:moveTo>
                    <a:pt x="339" y="0"/>
                  </a:moveTo>
                  <a:cubicBezTo>
                    <a:pt x="134" y="0"/>
                    <a:pt x="1" y="164"/>
                    <a:pt x="42" y="338"/>
                  </a:cubicBezTo>
                  <a:cubicBezTo>
                    <a:pt x="42" y="472"/>
                    <a:pt x="175" y="595"/>
                    <a:pt x="339" y="595"/>
                  </a:cubicBezTo>
                  <a:lnTo>
                    <a:pt x="1200" y="595"/>
                  </a:lnTo>
                  <a:cubicBezTo>
                    <a:pt x="1364" y="595"/>
                    <a:pt x="1497" y="420"/>
                    <a:pt x="1497" y="256"/>
                  </a:cubicBezTo>
                  <a:cubicBezTo>
                    <a:pt x="1497" y="123"/>
                    <a:pt x="1364" y="0"/>
                    <a:pt x="12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1854338" y="3074725"/>
              <a:ext cx="38450" cy="26450"/>
            </a:xfrm>
            <a:custGeom>
              <a:rect b="b" l="l" r="r" t="t"/>
              <a:pathLst>
                <a:path extrusionOk="0" h="1058" w="1538">
                  <a:moveTo>
                    <a:pt x="355" y="0"/>
                  </a:moveTo>
                  <a:cubicBezTo>
                    <a:pt x="249" y="0"/>
                    <a:pt x="142" y="70"/>
                    <a:pt x="82" y="166"/>
                  </a:cubicBezTo>
                  <a:cubicBezTo>
                    <a:pt x="0" y="289"/>
                    <a:pt x="41" y="504"/>
                    <a:pt x="215" y="545"/>
                  </a:cubicBezTo>
                  <a:lnTo>
                    <a:pt x="1066" y="1017"/>
                  </a:lnTo>
                  <a:cubicBezTo>
                    <a:pt x="1107" y="1058"/>
                    <a:pt x="1148" y="1058"/>
                    <a:pt x="1189" y="1058"/>
                  </a:cubicBezTo>
                  <a:cubicBezTo>
                    <a:pt x="1323" y="1058"/>
                    <a:pt x="1405" y="1017"/>
                    <a:pt x="1497" y="884"/>
                  </a:cubicBezTo>
                  <a:cubicBezTo>
                    <a:pt x="1538" y="761"/>
                    <a:pt x="1497" y="586"/>
                    <a:pt x="1364" y="504"/>
                  </a:cubicBezTo>
                  <a:lnTo>
                    <a:pt x="472" y="33"/>
                  </a:lnTo>
                  <a:cubicBezTo>
                    <a:pt x="435" y="10"/>
                    <a:pt x="395" y="0"/>
                    <a:pt x="35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1854338" y="3163175"/>
              <a:ext cx="38450" cy="25650"/>
            </a:xfrm>
            <a:custGeom>
              <a:rect b="b" l="l" r="r" t="t"/>
              <a:pathLst>
                <a:path extrusionOk="0" h="1026" w="1538">
                  <a:moveTo>
                    <a:pt x="1235" y="1"/>
                  </a:moveTo>
                  <a:cubicBezTo>
                    <a:pt x="1181" y="1"/>
                    <a:pt x="1124" y="14"/>
                    <a:pt x="1066" y="42"/>
                  </a:cubicBezTo>
                  <a:lnTo>
                    <a:pt x="215" y="472"/>
                  </a:lnTo>
                  <a:cubicBezTo>
                    <a:pt x="41" y="554"/>
                    <a:pt x="0" y="729"/>
                    <a:pt x="82" y="852"/>
                  </a:cubicBezTo>
                  <a:cubicBezTo>
                    <a:pt x="123" y="985"/>
                    <a:pt x="215" y="1026"/>
                    <a:pt x="338" y="1026"/>
                  </a:cubicBezTo>
                  <a:cubicBezTo>
                    <a:pt x="379" y="1026"/>
                    <a:pt x="421" y="1026"/>
                    <a:pt x="472" y="985"/>
                  </a:cubicBezTo>
                  <a:lnTo>
                    <a:pt x="1364" y="554"/>
                  </a:lnTo>
                  <a:cubicBezTo>
                    <a:pt x="1497" y="472"/>
                    <a:pt x="1538" y="298"/>
                    <a:pt x="1497" y="165"/>
                  </a:cubicBezTo>
                  <a:cubicBezTo>
                    <a:pt x="1435" y="55"/>
                    <a:pt x="1342" y="1"/>
                    <a:pt x="123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1916088" y="3074500"/>
              <a:ext cx="113300" cy="174100"/>
            </a:xfrm>
            <a:custGeom>
              <a:rect b="b" l="l" r="r" t="t"/>
              <a:pathLst>
                <a:path extrusionOk="0" h="6964" w="4532">
                  <a:moveTo>
                    <a:pt x="2225" y="595"/>
                  </a:moveTo>
                  <a:cubicBezTo>
                    <a:pt x="3169" y="595"/>
                    <a:pt x="3937" y="1364"/>
                    <a:pt x="3937" y="2307"/>
                  </a:cubicBezTo>
                  <a:cubicBezTo>
                    <a:pt x="3937" y="2687"/>
                    <a:pt x="3804" y="3035"/>
                    <a:pt x="3548" y="3333"/>
                  </a:cubicBezTo>
                  <a:cubicBezTo>
                    <a:pt x="3210" y="3763"/>
                    <a:pt x="2994" y="4276"/>
                    <a:pt x="2871" y="4870"/>
                  </a:cubicBezTo>
                  <a:lnTo>
                    <a:pt x="1631" y="4870"/>
                  </a:lnTo>
                  <a:cubicBezTo>
                    <a:pt x="1498" y="4317"/>
                    <a:pt x="1282" y="3804"/>
                    <a:pt x="903" y="3333"/>
                  </a:cubicBezTo>
                  <a:cubicBezTo>
                    <a:pt x="688" y="3035"/>
                    <a:pt x="565" y="2687"/>
                    <a:pt x="565" y="2307"/>
                  </a:cubicBezTo>
                  <a:cubicBezTo>
                    <a:pt x="565" y="1364"/>
                    <a:pt x="1333" y="595"/>
                    <a:pt x="2225" y="595"/>
                  </a:cubicBezTo>
                  <a:close/>
                  <a:moveTo>
                    <a:pt x="2820" y="5424"/>
                  </a:moveTo>
                  <a:lnTo>
                    <a:pt x="2820" y="5813"/>
                  </a:lnTo>
                  <a:cubicBezTo>
                    <a:pt x="2820" y="6111"/>
                    <a:pt x="2564" y="6367"/>
                    <a:pt x="2266" y="6367"/>
                  </a:cubicBezTo>
                  <a:cubicBezTo>
                    <a:pt x="1928" y="6367"/>
                    <a:pt x="1672" y="6111"/>
                    <a:pt x="1672" y="5813"/>
                  </a:cubicBezTo>
                  <a:lnTo>
                    <a:pt x="1672" y="5424"/>
                  </a:lnTo>
                  <a:close/>
                  <a:moveTo>
                    <a:pt x="2225" y="1"/>
                  </a:moveTo>
                  <a:cubicBezTo>
                    <a:pt x="1631" y="1"/>
                    <a:pt x="1077" y="257"/>
                    <a:pt x="647" y="688"/>
                  </a:cubicBezTo>
                  <a:cubicBezTo>
                    <a:pt x="216" y="1108"/>
                    <a:pt x="1" y="1713"/>
                    <a:pt x="1" y="2307"/>
                  </a:cubicBezTo>
                  <a:cubicBezTo>
                    <a:pt x="1" y="2820"/>
                    <a:pt x="134" y="3292"/>
                    <a:pt x="472" y="3671"/>
                  </a:cubicBezTo>
                  <a:cubicBezTo>
                    <a:pt x="770" y="4101"/>
                    <a:pt x="985" y="4614"/>
                    <a:pt x="1077" y="5086"/>
                  </a:cubicBezTo>
                  <a:lnTo>
                    <a:pt x="1077" y="5168"/>
                  </a:lnTo>
                  <a:lnTo>
                    <a:pt x="1077" y="5762"/>
                  </a:lnTo>
                  <a:cubicBezTo>
                    <a:pt x="1077" y="6425"/>
                    <a:pt x="1593" y="6964"/>
                    <a:pt x="2237" y="6964"/>
                  </a:cubicBezTo>
                  <a:cubicBezTo>
                    <a:pt x="2260" y="6964"/>
                    <a:pt x="2284" y="6963"/>
                    <a:pt x="2307" y="6962"/>
                  </a:cubicBezTo>
                  <a:cubicBezTo>
                    <a:pt x="2953" y="6921"/>
                    <a:pt x="3425" y="6408"/>
                    <a:pt x="3425" y="5813"/>
                  </a:cubicBezTo>
                  <a:lnTo>
                    <a:pt x="3425" y="5168"/>
                  </a:lnTo>
                  <a:lnTo>
                    <a:pt x="3425" y="5127"/>
                  </a:lnTo>
                  <a:cubicBezTo>
                    <a:pt x="3507" y="4614"/>
                    <a:pt x="3722" y="4101"/>
                    <a:pt x="4019" y="3712"/>
                  </a:cubicBezTo>
                  <a:cubicBezTo>
                    <a:pt x="4358" y="3292"/>
                    <a:pt x="4532" y="2820"/>
                    <a:pt x="4532" y="2307"/>
                  </a:cubicBezTo>
                  <a:cubicBezTo>
                    <a:pt x="4532" y="1713"/>
                    <a:pt x="4276" y="1108"/>
                    <a:pt x="3845" y="688"/>
                  </a:cubicBezTo>
                  <a:cubicBezTo>
                    <a:pt x="3425" y="257"/>
                    <a:pt x="2871" y="1"/>
                    <a:pt x="2266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5"/>
          <p:cNvGrpSpPr/>
          <p:nvPr/>
        </p:nvGrpSpPr>
        <p:grpSpPr>
          <a:xfrm>
            <a:off x="1129588" y="2479569"/>
            <a:ext cx="293750" cy="345000"/>
            <a:chOff x="5596113" y="2520150"/>
            <a:chExt cx="293750" cy="345000"/>
          </a:xfrm>
        </p:grpSpPr>
        <p:sp>
          <p:nvSpPr>
            <p:cNvPr id="424" name="Google Shape;424;p35"/>
            <p:cNvSpPr/>
            <p:nvPr/>
          </p:nvSpPr>
          <p:spPr>
            <a:xfrm>
              <a:off x="5768088" y="2747750"/>
              <a:ext cx="70500" cy="70500"/>
            </a:xfrm>
            <a:custGeom>
              <a:rect b="b" l="l" r="r" t="t"/>
              <a:pathLst>
                <a:path extrusionOk="0" h="2820" w="2820">
                  <a:moveTo>
                    <a:pt x="2389" y="0"/>
                  </a:moveTo>
                  <a:lnTo>
                    <a:pt x="1" y="2389"/>
                  </a:lnTo>
                  <a:lnTo>
                    <a:pt x="421" y="2819"/>
                  </a:lnTo>
                  <a:lnTo>
                    <a:pt x="2820" y="431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5596113" y="2565000"/>
              <a:ext cx="244525" cy="300150"/>
            </a:xfrm>
            <a:custGeom>
              <a:rect b="b" l="l" r="r" t="t"/>
              <a:pathLst>
                <a:path extrusionOk="0" h="12006" w="9781">
                  <a:moveTo>
                    <a:pt x="9186" y="10211"/>
                  </a:moveTo>
                  <a:lnTo>
                    <a:pt x="9186" y="10816"/>
                  </a:lnTo>
                  <a:lnTo>
                    <a:pt x="9186" y="11411"/>
                  </a:lnTo>
                  <a:lnTo>
                    <a:pt x="1241" y="11411"/>
                  </a:lnTo>
                  <a:cubicBezTo>
                    <a:pt x="893" y="11411"/>
                    <a:pt x="637" y="11154"/>
                    <a:pt x="637" y="10857"/>
                  </a:cubicBezTo>
                  <a:cubicBezTo>
                    <a:pt x="596" y="10509"/>
                    <a:pt x="893" y="10211"/>
                    <a:pt x="1190" y="10211"/>
                  </a:cubicBezTo>
                  <a:close/>
                  <a:moveTo>
                    <a:pt x="1149" y="1"/>
                  </a:moveTo>
                  <a:cubicBezTo>
                    <a:pt x="514" y="1"/>
                    <a:pt x="1" y="514"/>
                    <a:pt x="1" y="1200"/>
                  </a:cubicBezTo>
                  <a:lnTo>
                    <a:pt x="1" y="10816"/>
                  </a:lnTo>
                  <a:cubicBezTo>
                    <a:pt x="1" y="11452"/>
                    <a:pt x="555" y="12005"/>
                    <a:pt x="1190" y="12005"/>
                  </a:cubicBezTo>
                  <a:lnTo>
                    <a:pt x="9484" y="12005"/>
                  </a:lnTo>
                  <a:cubicBezTo>
                    <a:pt x="9648" y="12005"/>
                    <a:pt x="9781" y="11882"/>
                    <a:pt x="9781" y="11708"/>
                  </a:cubicBezTo>
                  <a:lnTo>
                    <a:pt x="9781" y="10816"/>
                  </a:lnTo>
                  <a:lnTo>
                    <a:pt x="9781" y="9914"/>
                  </a:lnTo>
                  <a:lnTo>
                    <a:pt x="9781" y="3804"/>
                  </a:lnTo>
                  <a:lnTo>
                    <a:pt x="9186" y="3804"/>
                  </a:lnTo>
                  <a:lnTo>
                    <a:pt x="9186" y="9658"/>
                  </a:lnTo>
                  <a:lnTo>
                    <a:pt x="1190" y="9658"/>
                  </a:lnTo>
                  <a:cubicBezTo>
                    <a:pt x="985" y="9658"/>
                    <a:pt x="770" y="9699"/>
                    <a:pt x="596" y="9791"/>
                  </a:cubicBezTo>
                  <a:lnTo>
                    <a:pt x="596" y="1200"/>
                  </a:lnTo>
                  <a:cubicBezTo>
                    <a:pt x="596" y="862"/>
                    <a:pt x="852" y="606"/>
                    <a:pt x="1149" y="606"/>
                  </a:cubicBezTo>
                  <a:lnTo>
                    <a:pt x="6275" y="606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5661213" y="2619600"/>
              <a:ext cx="100500" cy="14900"/>
            </a:xfrm>
            <a:custGeom>
              <a:rect b="b" l="l" r="r" t="t"/>
              <a:pathLst>
                <a:path extrusionOk="0" h="596" w="4020">
                  <a:moveTo>
                    <a:pt x="339" y="0"/>
                  </a:moveTo>
                  <a:cubicBezTo>
                    <a:pt x="175" y="0"/>
                    <a:pt x="1" y="175"/>
                    <a:pt x="42" y="339"/>
                  </a:cubicBezTo>
                  <a:cubicBezTo>
                    <a:pt x="42" y="513"/>
                    <a:pt x="216" y="595"/>
                    <a:pt x="339" y="595"/>
                  </a:cubicBezTo>
                  <a:lnTo>
                    <a:pt x="3712" y="595"/>
                  </a:lnTo>
                  <a:cubicBezTo>
                    <a:pt x="3886" y="595"/>
                    <a:pt x="4019" y="431"/>
                    <a:pt x="3968" y="257"/>
                  </a:cubicBezTo>
                  <a:cubicBezTo>
                    <a:pt x="3968" y="124"/>
                    <a:pt x="3845" y="0"/>
                    <a:pt x="36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5688888" y="2663425"/>
              <a:ext cx="60000" cy="14900"/>
            </a:xfrm>
            <a:custGeom>
              <a:rect b="b" l="l" r="r" t="t"/>
              <a:pathLst>
                <a:path extrusionOk="0" h="596" w="2400">
                  <a:moveTo>
                    <a:pt x="298" y="0"/>
                  </a:moveTo>
                  <a:cubicBezTo>
                    <a:pt x="134" y="0"/>
                    <a:pt x="1" y="165"/>
                    <a:pt x="42" y="339"/>
                  </a:cubicBezTo>
                  <a:cubicBezTo>
                    <a:pt x="42" y="472"/>
                    <a:pt x="175" y="595"/>
                    <a:pt x="350" y="595"/>
                  </a:cubicBezTo>
                  <a:lnTo>
                    <a:pt x="2051" y="595"/>
                  </a:lnTo>
                  <a:cubicBezTo>
                    <a:pt x="2267" y="595"/>
                    <a:pt x="2400" y="421"/>
                    <a:pt x="2349" y="257"/>
                  </a:cubicBezTo>
                  <a:cubicBezTo>
                    <a:pt x="2349" y="82"/>
                    <a:pt x="2226" y="0"/>
                    <a:pt x="205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5732713" y="2520150"/>
              <a:ext cx="157150" cy="158175"/>
            </a:xfrm>
            <a:custGeom>
              <a:rect b="b" l="l" r="r" t="t"/>
              <a:pathLst>
                <a:path extrusionOk="0" h="6327" w="6286">
                  <a:moveTo>
                    <a:pt x="3158" y="606"/>
                  </a:moveTo>
                  <a:cubicBezTo>
                    <a:pt x="3507" y="606"/>
                    <a:pt x="3722" y="821"/>
                    <a:pt x="3845" y="1026"/>
                  </a:cubicBezTo>
                  <a:cubicBezTo>
                    <a:pt x="3907" y="1127"/>
                    <a:pt x="3998" y="1175"/>
                    <a:pt x="4092" y="1175"/>
                  </a:cubicBezTo>
                  <a:cubicBezTo>
                    <a:pt x="4122" y="1175"/>
                    <a:pt x="4153" y="1169"/>
                    <a:pt x="4184" y="1159"/>
                  </a:cubicBezTo>
                  <a:cubicBezTo>
                    <a:pt x="4252" y="1150"/>
                    <a:pt x="4318" y="1145"/>
                    <a:pt x="4381" y="1145"/>
                  </a:cubicBezTo>
                  <a:cubicBezTo>
                    <a:pt x="4603" y="1145"/>
                    <a:pt x="4793" y="1207"/>
                    <a:pt x="4952" y="1375"/>
                  </a:cubicBezTo>
                  <a:cubicBezTo>
                    <a:pt x="5168" y="1590"/>
                    <a:pt x="5260" y="1887"/>
                    <a:pt x="5168" y="2143"/>
                  </a:cubicBezTo>
                  <a:cubicBezTo>
                    <a:pt x="5127" y="2266"/>
                    <a:pt x="5168" y="2441"/>
                    <a:pt x="5301" y="2482"/>
                  </a:cubicBezTo>
                  <a:cubicBezTo>
                    <a:pt x="5557" y="2656"/>
                    <a:pt x="5721" y="2912"/>
                    <a:pt x="5721" y="3169"/>
                  </a:cubicBezTo>
                  <a:cubicBezTo>
                    <a:pt x="5721" y="3466"/>
                    <a:pt x="5557" y="3722"/>
                    <a:pt x="5301" y="3896"/>
                  </a:cubicBezTo>
                  <a:cubicBezTo>
                    <a:pt x="5168" y="3937"/>
                    <a:pt x="5127" y="4060"/>
                    <a:pt x="5168" y="4194"/>
                  </a:cubicBezTo>
                  <a:cubicBezTo>
                    <a:pt x="5260" y="4491"/>
                    <a:pt x="5168" y="4788"/>
                    <a:pt x="4952" y="5004"/>
                  </a:cubicBezTo>
                  <a:cubicBezTo>
                    <a:pt x="4802" y="5132"/>
                    <a:pt x="4596" y="5210"/>
                    <a:pt x="4396" y="5210"/>
                  </a:cubicBezTo>
                  <a:cubicBezTo>
                    <a:pt x="4323" y="5210"/>
                    <a:pt x="4252" y="5200"/>
                    <a:pt x="4184" y="5178"/>
                  </a:cubicBezTo>
                  <a:cubicBezTo>
                    <a:pt x="4061" y="5178"/>
                    <a:pt x="3927" y="5219"/>
                    <a:pt x="3845" y="5342"/>
                  </a:cubicBezTo>
                  <a:cubicBezTo>
                    <a:pt x="3722" y="5598"/>
                    <a:pt x="3466" y="5731"/>
                    <a:pt x="3158" y="5731"/>
                  </a:cubicBezTo>
                  <a:cubicBezTo>
                    <a:pt x="2861" y="5731"/>
                    <a:pt x="2605" y="5598"/>
                    <a:pt x="2482" y="5342"/>
                  </a:cubicBezTo>
                  <a:cubicBezTo>
                    <a:pt x="2390" y="5219"/>
                    <a:pt x="2308" y="5178"/>
                    <a:pt x="2226" y="5178"/>
                  </a:cubicBezTo>
                  <a:lnTo>
                    <a:pt x="2133" y="5178"/>
                  </a:lnTo>
                  <a:cubicBezTo>
                    <a:pt x="2054" y="5200"/>
                    <a:pt x="1978" y="5210"/>
                    <a:pt x="1905" y="5210"/>
                  </a:cubicBezTo>
                  <a:cubicBezTo>
                    <a:pt x="1703" y="5210"/>
                    <a:pt x="1523" y="5132"/>
                    <a:pt x="1364" y="5004"/>
                  </a:cubicBezTo>
                  <a:cubicBezTo>
                    <a:pt x="1159" y="4788"/>
                    <a:pt x="1067" y="4491"/>
                    <a:pt x="1159" y="4194"/>
                  </a:cubicBezTo>
                  <a:cubicBezTo>
                    <a:pt x="1200" y="4060"/>
                    <a:pt x="1108" y="3937"/>
                    <a:pt x="1026" y="3896"/>
                  </a:cubicBezTo>
                  <a:cubicBezTo>
                    <a:pt x="770" y="3722"/>
                    <a:pt x="596" y="3466"/>
                    <a:pt x="596" y="3169"/>
                  </a:cubicBezTo>
                  <a:cubicBezTo>
                    <a:pt x="596" y="2912"/>
                    <a:pt x="770" y="2656"/>
                    <a:pt x="1026" y="2482"/>
                  </a:cubicBezTo>
                  <a:cubicBezTo>
                    <a:pt x="1108" y="2441"/>
                    <a:pt x="1200" y="2266"/>
                    <a:pt x="1159" y="2143"/>
                  </a:cubicBezTo>
                  <a:cubicBezTo>
                    <a:pt x="1067" y="1887"/>
                    <a:pt x="1159" y="1590"/>
                    <a:pt x="1364" y="1375"/>
                  </a:cubicBezTo>
                  <a:cubicBezTo>
                    <a:pt x="1532" y="1207"/>
                    <a:pt x="1724" y="1145"/>
                    <a:pt x="1941" y="1145"/>
                  </a:cubicBezTo>
                  <a:cubicBezTo>
                    <a:pt x="2003" y="1145"/>
                    <a:pt x="2067" y="1150"/>
                    <a:pt x="2133" y="1159"/>
                  </a:cubicBezTo>
                  <a:cubicBezTo>
                    <a:pt x="2166" y="1169"/>
                    <a:pt x="2198" y="1175"/>
                    <a:pt x="2230" y="1175"/>
                  </a:cubicBezTo>
                  <a:cubicBezTo>
                    <a:pt x="2325" y="1175"/>
                    <a:pt x="2412" y="1127"/>
                    <a:pt x="2482" y="1026"/>
                  </a:cubicBezTo>
                  <a:cubicBezTo>
                    <a:pt x="2605" y="770"/>
                    <a:pt x="2902" y="606"/>
                    <a:pt x="3158" y="606"/>
                  </a:cubicBezTo>
                  <a:close/>
                  <a:moveTo>
                    <a:pt x="3210" y="1"/>
                  </a:moveTo>
                  <a:cubicBezTo>
                    <a:pt x="2779" y="1"/>
                    <a:pt x="2349" y="216"/>
                    <a:pt x="2051" y="565"/>
                  </a:cubicBezTo>
                  <a:cubicBezTo>
                    <a:pt x="1998" y="558"/>
                    <a:pt x="1944" y="554"/>
                    <a:pt x="1889" y="554"/>
                  </a:cubicBezTo>
                  <a:cubicBezTo>
                    <a:pt x="1554" y="554"/>
                    <a:pt x="1200" y="688"/>
                    <a:pt x="944" y="944"/>
                  </a:cubicBezTo>
                  <a:cubicBezTo>
                    <a:pt x="647" y="1282"/>
                    <a:pt x="473" y="1672"/>
                    <a:pt x="555" y="2102"/>
                  </a:cubicBezTo>
                  <a:cubicBezTo>
                    <a:pt x="216" y="2359"/>
                    <a:pt x="1" y="2738"/>
                    <a:pt x="1" y="3169"/>
                  </a:cubicBezTo>
                  <a:cubicBezTo>
                    <a:pt x="1" y="3589"/>
                    <a:pt x="216" y="4019"/>
                    <a:pt x="555" y="4276"/>
                  </a:cubicBezTo>
                  <a:cubicBezTo>
                    <a:pt x="473" y="4706"/>
                    <a:pt x="647" y="5086"/>
                    <a:pt x="944" y="5383"/>
                  </a:cubicBezTo>
                  <a:cubicBezTo>
                    <a:pt x="1211" y="5659"/>
                    <a:pt x="1586" y="5820"/>
                    <a:pt x="1964" y="5820"/>
                  </a:cubicBezTo>
                  <a:cubicBezTo>
                    <a:pt x="2007" y="5820"/>
                    <a:pt x="2050" y="5818"/>
                    <a:pt x="2092" y="5813"/>
                  </a:cubicBezTo>
                  <a:cubicBezTo>
                    <a:pt x="2349" y="6111"/>
                    <a:pt x="2738" y="6326"/>
                    <a:pt x="3158" y="6326"/>
                  </a:cubicBezTo>
                  <a:cubicBezTo>
                    <a:pt x="3589" y="6326"/>
                    <a:pt x="3979" y="6111"/>
                    <a:pt x="4235" y="5813"/>
                  </a:cubicBezTo>
                  <a:cubicBezTo>
                    <a:pt x="4278" y="5818"/>
                    <a:pt x="4320" y="5820"/>
                    <a:pt x="4363" y="5820"/>
                  </a:cubicBezTo>
                  <a:cubicBezTo>
                    <a:pt x="4741" y="5820"/>
                    <a:pt x="5116" y="5659"/>
                    <a:pt x="5383" y="5383"/>
                  </a:cubicBezTo>
                  <a:cubicBezTo>
                    <a:pt x="5680" y="5086"/>
                    <a:pt x="5814" y="4706"/>
                    <a:pt x="5773" y="4276"/>
                  </a:cubicBezTo>
                  <a:cubicBezTo>
                    <a:pt x="6111" y="4019"/>
                    <a:pt x="6285" y="3589"/>
                    <a:pt x="6285" y="3169"/>
                  </a:cubicBezTo>
                  <a:cubicBezTo>
                    <a:pt x="6285" y="2738"/>
                    <a:pt x="6111" y="2359"/>
                    <a:pt x="5773" y="2102"/>
                  </a:cubicBezTo>
                  <a:cubicBezTo>
                    <a:pt x="5814" y="1672"/>
                    <a:pt x="5680" y="1282"/>
                    <a:pt x="5383" y="944"/>
                  </a:cubicBezTo>
                  <a:cubicBezTo>
                    <a:pt x="5127" y="688"/>
                    <a:pt x="4773" y="554"/>
                    <a:pt x="4412" y="554"/>
                  </a:cubicBezTo>
                  <a:cubicBezTo>
                    <a:pt x="4353" y="554"/>
                    <a:pt x="4294" y="558"/>
                    <a:pt x="4235" y="565"/>
                  </a:cubicBezTo>
                  <a:cubicBezTo>
                    <a:pt x="3979" y="216"/>
                    <a:pt x="3589" y="1"/>
                    <a:pt x="321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5787313" y="2575525"/>
              <a:ext cx="48975" cy="48450"/>
            </a:xfrm>
            <a:custGeom>
              <a:rect b="b" l="l" r="r" t="t"/>
              <a:pathLst>
                <a:path extrusionOk="0" h="1938" w="1959">
                  <a:moveTo>
                    <a:pt x="1620" y="0"/>
                  </a:moveTo>
                  <a:cubicBezTo>
                    <a:pt x="1546" y="0"/>
                    <a:pt x="1472" y="31"/>
                    <a:pt x="1405" y="93"/>
                  </a:cubicBezTo>
                  <a:lnTo>
                    <a:pt x="124" y="1425"/>
                  </a:lnTo>
                  <a:cubicBezTo>
                    <a:pt x="1" y="1548"/>
                    <a:pt x="1" y="1722"/>
                    <a:pt x="124" y="1845"/>
                  </a:cubicBezTo>
                  <a:cubicBezTo>
                    <a:pt x="165" y="1887"/>
                    <a:pt x="257" y="1938"/>
                    <a:pt x="339" y="1938"/>
                  </a:cubicBezTo>
                  <a:cubicBezTo>
                    <a:pt x="380" y="1938"/>
                    <a:pt x="462" y="1887"/>
                    <a:pt x="513" y="1845"/>
                  </a:cubicBezTo>
                  <a:lnTo>
                    <a:pt x="1836" y="523"/>
                  </a:lnTo>
                  <a:cubicBezTo>
                    <a:pt x="1959" y="400"/>
                    <a:pt x="1959" y="226"/>
                    <a:pt x="1836" y="93"/>
                  </a:cubicBezTo>
                  <a:cubicBezTo>
                    <a:pt x="1769" y="31"/>
                    <a:pt x="1695" y="0"/>
                    <a:pt x="162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5780913" y="2570400"/>
              <a:ext cx="17950" cy="15150"/>
            </a:xfrm>
            <a:custGeom>
              <a:rect b="b" l="l" r="r" t="t"/>
              <a:pathLst>
                <a:path extrusionOk="0" h="606" w="718">
                  <a:moveTo>
                    <a:pt x="339" y="0"/>
                  </a:moveTo>
                  <a:cubicBezTo>
                    <a:pt x="257" y="0"/>
                    <a:pt x="164" y="41"/>
                    <a:pt x="123" y="133"/>
                  </a:cubicBezTo>
                  <a:cubicBezTo>
                    <a:pt x="0" y="390"/>
                    <a:pt x="123" y="605"/>
                    <a:pt x="339" y="605"/>
                  </a:cubicBezTo>
                  <a:cubicBezTo>
                    <a:pt x="554" y="605"/>
                    <a:pt x="718" y="390"/>
                    <a:pt x="636" y="174"/>
                  </a:cubicBezTo>
                  <a:cubicBezTo>
                    <a:pt x="595" y="92"/>
                    <a:pt x="462" y="0"/>
                    <a:pt x="38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5824488" y="2614225"/>
              <a:ext cx="18200" cy="14875"/>
            </a:xfrm>
            <a:custGeom>
              <a:rect b="b" l="l" r="r" t="t"/>
              <a:pathLst>
                <a:path extrusionOk="0" h="595" w="728">
                  <a:moveTo>
                    <a:pt x="349" y="0"/>
                  </a:moveTo>
                  <a:cubicBezTo>
                    <a:pt x="256" y="0"/>
                    <a:pt x="174" y="41"/>
                    <a:pt x="92" y="133"/>
                  </a:cubicBezTo>
                  <a:cubicBezTo>
                    <a:pt x="0" y="390"/>
                    <a:pt x="133" y="595"/>
                    <a:pt x="349" y="595"/>
                  </a:cubicBezTo>
                  <a:cubicBezTo>
                    <a:pt x="564" y="595"/>
                    <a:pt x="728" y="390"/>
                    <a:pt x="646" y="174"/>
                  </a:cubicBezTo>
                  <a:cubicBezTo>
                    <a:pt x="605" y="41"/>
                    <a:pt x="472" y="0"/>
                    <a:pt x="39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5"/>
          <p:cNvGrpSpPr/>
          <p:nvPr/>
        </p:nvGrpSpPr>
        <p:grpSpPr>
          <a:xfrm>
            <a:off x="1104613" y="1334613"/>
            <a:ext cx="343700" cy="343725"/>
            <a:chOff x="5493613" y="1976825"/>
            <a:chExt cx="343700" cy="343725"/>
          </a:xfrm>
        </p:grpSpPr>
        <p:sp>
          <p:nvSpPr>
            <p:cNvPr id="433" name="Google Shape;433;p35"/>
            <p:cNvSpPr/>
            <p:nvPr/>
          </p:nvSpPr>
          <p:spPr>
            <a:xfrm>
              <a:off x="5493613" y="1976825"/>
              <a:ext cx="343700" cy="255050"/>
            </a:xfrm>
            <a:custGeom>
              <a:rect b="b" l="l" r="r" t="t"/>
              <a:pathLst>
                <a:path extrusionOk="0" h="10202" w="13748">
                  <a:moveTo>
                    <a:pt x="298" y="1"/>
                  </a:moveTo>
                  <a:cubicBezTo>
                    <a:pt x="123" y="1"/>
                    <a:pt x="0" y="124"/>
                    <a:pt x="0" y="257"/>
                  </a:cubicBezTo>
                  <a:lnTo>
                    <a:pt x="0" y="8202"/>
                  </a:lnTo>
                  <a:lnTo>
                    <a:pt x="0" y="9945"/>
                  </a:lnTo>
                  <a:cubicBezTo>
                    <a:pt x="0" y="10078"/>
                    <a:pt x="123" y="10201"/>
                    <a:pt x="298" y="10201"/>
                  </a:cubicBezTo>
                  <a:lnTo>
                    <a:pt x="4265" y="10201"/>
                  </a:lnTo>
                  <a:lnTo>
                    <a:pt x="4265" y="9647"/>
                  </a:lnTo>
                  <a:lnTo>
                    <a:pt x="595" y="9647"/>
                  </a:lnTo>
                  <a:lnTo>
                    <a:pt x="595" y="8499"/>
                  </a:lnTo>
                  <a:lnTo>
                    <a:pt x="4614" y="8499"/>
                  </a:lnTo>
                  <a:lnTo>
                    <a:pt x="4614" y="7894"/>
                  </a:lnTo>
                  <a:lnTo>
                    <a:pt x="595" y="7894"/>
                  </a:lnTo>
                  <a:lnTo>
                    <a:pt x="595" y="554"/>
                  </a:lnTo>
                  <a:lnTo>
                    <a:pt x="5126" y="554"/>
                  </a:lnTo>
                  <a:cubicBezTo>
                    <a:pt x="5680" y="554"/>
                    <a:pt x="6233" y="811"/>
                    <a:pt x="6572" y="1231"/>
                  </a:cubicBezTo>
                  <a:lnTo>
                    <a:pt x="6572" y="6869"/>
                  </a:lnTo>
                  <a:lnTo>
                    <a:pt x="7176" y="6869"/>
                  </a:lnTo>
                  <a:lnTo>
                    <a:pt x="7176" y="1231"/>
                  </a:lnTo>
                  <a:cubicBezTo>
                    <a:pt x="7515" y="811"/>
                    <a:pt x="8068" y="554"/>
                    <a:pt x="8622" y="554"/>
                  </a:cubicBezTo>
                  <a:lnTo>
                    <a:pt x="13153" y="554"/>
                  </a:lnTo>
                  <a:lnTo>
                    <a:pt x="13153" y="7894"/>
                  </a:lnTo>
                  <a:lnTo>
                    <a:pt x="9134" y="7894"/>
                  </a:lnTo>
                  <a:lnTo>
                    <a:pt x="9134" y="8499"/>
                  </a:lnTo>
                  <a:lnTo>
                    <a:pt x="13153" y="8499"/>
                  </a:lnTo>
                  <a:lnTo>
                    <a:pt x="13153" y="9647"/>
                  </a:lnTo>
                  <a:lnTo>
                    <a:pt x="9442" y="9647"/>
                  </a:lnTo>
                  <a:lnTo>
                    <a:pt x="9442" y="10201"/>
                  </a:lnTo>
                  <a:lnTo>
                    <a:pt x="13450" y="10201"/>
                  </a:lnTo>
                  <a:cubicBezTo>
                    <a:pt x="13625" y="10201"/>
                    <a:pt x="13748" y="10078"/>
                    <a:pt x="13748" y="9945"/>
                  </a:cubicBezTo>
                  <a:lnTo>
                    <a:pt x="13748" y="8202"/>
                  </a:lnTo>
                  <a:lnTo>
                    <a:pt x="13748" y="257"/>
                  </a:lnTo>
                  <a:cubicBezTo>
                    <a:pt x="13748" y="124"/>
                    <a:pt x="13625" y="1"/>
                    <a:pt x="13450" y="1"/>
                  </a:cubicBezTo>
                  <a:lnTo>
                    <a:pt x="8622" y="1"/>
                  </a:lnTo>
                  <a:cubicBezTo>
                    <a:pt x="7986" y="1"/>
                    <a:pt x="7340" y="257"/>
                    <a:pt x="6879" y="677"/>
                  </a:cubicBezTo>
                  <a:cubicBezTo>
                    <a:pt x="6408" y="257"/>
                    <a:pt x="5762" y="1"/>
                    <a:pt x="512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5701713" y="2026800"/>
              <a:ext cx="92025" cy="15150"/>
            </a:xfrm>
            <a:custGeom>
              <a:rect b="b" l="l" r="r" t="t"/>
              <a:pathLst>
                <a:path extrusionOk="0" h="606" w="3681">
                  <a:moveTo>
                    <a:pt x="298" y="1"/>
                  </a:moveTo>
                  <a:cubicBezTo>
                    <a:pt x="134" y="1"/>
                    <a:pt x="1" y="175"/>
                    <a:pt x="1" y="349"/>
                  </a:cubicBezTo>
                  <a:cubicBezTo>
                    <a:pt x="42" y="513"/>
                    <a:pt x="175" y="606"/>
                    <a:pt x="298" y="606"/>
                  </a:cubicBezTo>
                  <a:lnTo>
                    <a:pt x="3373" y="606"/>
                  </a:lnTo>
                  <a:cubicBezTo>
                    <a:pt x="3548" y="606"/>
                    <a:pt x="3681" y="472"/>
                    <a:pt x="3681" y="257"/>
                  </a:cubicBezTo>
                  <a:cubicBezTo>
                    <a:pt x="3630" y="134"/>
                    <a:pt x="3507" y="1"/>
                    <a:pt x="3373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5537438" y="2026800"/>
              <a:ext cx="92800" cy="15150"/>
            </a:xfrm>
            <a:custGeom>
              <a:rect b="b" l="l" r="r" t="t"/>
              <a:pathLst>
                <a:path extrusionOk="0" h="606" w="3712">
                  <a:moveTo>
                    <a:pt x="298" y="1"/>
                  </a:moveTo>
                  <a:cubicBezTo>
                    <a:pt x="123" y="1"/>
                    <a:pt x="0" y="175"/>
                    <a:pt x="41" y="349"/>
                  </a:cubicBezTo>
                  <a:cubicBezTo>
                    <a:pt x="41" y="513"/>
                    <a:pt x="164" y="606"/>
                    <a:pt x="339" y="606"/>
                  </a:cubicBezTo>
                  <a:lnTo>
                    <a:pt x="3373" y="606"/>
                  </a:lnTo>
                  <a:cubicBezTo>
                    <a:pt x="3537" y="606"/>
                    <a:pt x="3711" y="472"/>
                    <a:pt x="3670" y="257"/>
                  </a:cubicBezTo>
                  <a:cubicBezTo>
                    <a:pt x="3629" y="134"/>
                    <a:pt x="3496" y="1"/>
                    <a:pt x="337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5537438" y="2076025"/>
              <a:ext cx="92800" cy="14875"/>
            </a:xfrm>
            <a:custGeom>
              <a:rect b="b" l="l" r="r" t="t"/>
              <a:pathLst>
                <a:path extrusionOk="0" h="595" w="3712">
                  <a:moveTo>
                    <a:pt x="298" y="0"/>
                  </a:moveTo>
                  <a:cubicBezTo>
                    <a:pt x="123" y="0"/>
                    <a:pt x="0" y="174"/>
                    <a:pt x="41" y="338"/>
                  </a:cubicBezTo>
                  <a:cubicBezTo>
                    <a:pt x="41" y="513"/>
                    <a:pt x="164" y="595"/>
                    <a:pt x="339" y="595"/>
                  </a:cubicBezTo>
                  <a:lnTo>
                    <a:pt x="3373" y="595"/>
                  </a:lnTo>
                  <a:cubicBezTo>
                    <a:pt x="3537" y="595"/>
                    <a:pt x="3711" y="431"/>
                    <a:pt x="3670" y="256"/>
                  </a:cubicBezTo>
                  <a:cubicBezTo>
                    <a:pt x="3629" y="133"/>
                    <a:pt x="3496" y="0"/>
                    <a:pt x="3373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5537438" y="2125225"/>
              <a:ext cx="48975" cy="14900"/>
            </a:xfrm>
            <a:custGeom>
              <a:rect b="b" l="l" r="r" t="t"/>
              <a:pathLst>
                <a:path extrusionOk="0" h="596" w="1959">
                  <a:moveTo>
                    <a:pt x="298" y="0"/>
                  </a:moveTo>
                  <a:cubicBezTo>
                    <a:pt x="123" y="0"/>
                    <a:pt x="0" y="123"/>
                    <a:pt x="41" y="339"/>
                  </a:cubicBezTo>
                  <a:cubicBezTo>
                    <a:pt x="41" y="472"/>
                    <a:pt x="164" y="595"/>
                    <a:pt x="339" y="595"/>
                  </a:cubicBezTo>
                  <a:lnTo>
                    <a:pt x="1620" y="595"/>
                  </a:lnTo>
                  <a:cubicBezTo>
                    <a:pt x="1794" y="595"/>
                    <a:pt x="1958" y="421"/>
                    <a:pt x="1917" y="216"/>
                  </a:cubicBezTo>
                  <a:cubicBezTo>
                    <a:pt x="1876" y="82"/>
                    <a:pt x="1743" y="0"/>
                    <a:pt x="162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5701713" y="2076025"/>
              <a:ext cx="92025" cy="14875"/>
            </a:xfrm>
            <a:custGeom>
              <a:rect b="b" l="l" r="r" t="t"/>
              <a:pathLst>
                <a:path extrusionOk="0" h="595" w="3681">
                  <a:moveTo>
                    <a:pt x="298" y="0"/>
                  </a:moveTo>
                  <a:cubicBezTo>
                    <a:pt x="134" y="0"/>
                    <a:pt x="1" y="174"/>
                    <a:pt x="1" y="338"/>
                  </a:cubicBezTo>
                  <a:cubicBezTo>
                    <a:pt x="42" y="513"/>
                    <a:pt x="175" y="595"/>
                    <a:pt x="298" y="595"/>
                  </a:cubicBezTo>
                  <a:lnTo>
                    <a:pt x="3373" y="595"/>
                  </a:lnTo>
                  <a:cubicBezTo>
                    <a:pt x="3548" y="595"/>
                    <a:pt x="3681" y="431"/>
                    <a:pt x="3681" y="256"/>
                  </a:cubicBezTo>
                  <a:cubicBezTo>
                    <a:pt x="3630" y="133"/>
                    <a:pt x="3507" y="0"/>
                    <a:pt x="33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5745538" y="2125225"/>
              <a:ext cx="48200" cy="14900"/>
            </a:xfrm>
            <a:custGeom>
              <a:rect b="b" l="l" r="r" t="t"/>
              <a:pathLst>
                <a:path extrusionOk="0" h="596" w="1928">
                  <a:moveTo>
                    <a:pt x="298" y="0"/>
                  </a:moveTo>
                  <a:cubicBezTo>
                    <a:pt x="134" y="0"/>
                    <a:pt x="1" y="123"/>
                    <a:pt x="1" y="339"/>
                  </a:cubicBezTo>
                  <a:cubicBezTo>
                    <a:pt x="42" y="472"/>
                    <a:pt x="175" y="595"/>
                    <a:pt x="298" y="595"/>
                  </a:cubicBezTo>
                  <a:lnTo>
                    <a:pt x="1620" y="595"/>
                  </a:lnTo>
                  <a:cubicBezTo>
                    <a:pt x="1795" y="595"/>
                    <a:pt x="1928" y="421"/>
                    <a:pt x="1928" y="216"/>
                  </a:cubicBezTo>
                  <a:cubicBezTo>
                    <a:pt x="1877" y="82"/>
                    <a:pt x="1754" y="0"/>
                    <a:pt x="1620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5592788" y="2141125"/>
              <a:ext cx="180450" cy="179425"/>
            </a:xfrm>
            <a:custGeom>
              <a:rect b="b" l="l" r="r" t="t"/>
              <a:pathLst>
                <a:path extrusionOk="0" h="7177" w="7218">
                  <a:moveTo>
                    <a:pt x="2912" y="605"/>
                  </a:moveTo>
                  <a:cubicBezTo>
                    <a:pt x="4194" y="605"/>
                    <a:pt x="5260" y="1630"/>
                    <a:pt x="5260" y="2952"/>
                  </a:cubicBezTo>
                  <a:cubicBezTo>
                    <a:pt x="5260" y="4234"/>
                    <a:pt x="4194" y="5259"/>
                    <a:pt x="2912" y="5259"/>
                  </a:cubicBezTo>
                  <a:cubicBezTo>
                    <a:pt x="1631" y="5259"/>
                    <a:pt x="606" y="4234"/>
                    <a:pt x="606" y="2952"/>
                  </a:cubicBezTo>
                  <a:cubicBezTo>
                    <a:pt x="606" y="1630"/>
                    <a:pt x="1631" y="605"/>
                    <a:pt x="2912" y="605"/>
                  </a:cubicBezTo>
                  <a:close/>
                  <a:moveTo>
                    <a:pt x="2912" y="0"/>
                  </a:moveTo>
                  <a:cubicBezTo>
                    <a:pt x="1282" y="0"/>
                    <a:pt x="1" y="1322"/>
                    <a:pt x="1" y="2952"/>
                  </a:cubicBezTo>
                  <a:cubicBezTo>
                    <a:pt x="1" y="4531"/>
                    <a:pt x="1282" y="5854"/>
                    <a:pt x="2912" y="5854"/>
                  </a:cubicBezTo>
                  <a:cubicBezTo>
                    <a:pt x="3589" y="5854"/>
                    <a:pt x="4276" y="5597"/>
                    <a:pt x="4747" y="5167"/>
                  </a:cubicBezTo>
                  <a:lnTo>
                    <a:pt x="6664" y="7094"/>
                  </a:lnTo>
                  <a:cubicBezTo>
                    <a:pt x="6705" y="7176"/>
                    <a:pt x="6797" y="7176"/>
                    <a:pt x="6879" y="7176"/>
                  </a:cubicBezTo>
                  <a:cubicBezTo>
                    <a:pt x="6961" y="7176"/>
                    <a:pt x="7013" y="7176"/>
                    <a:pt x="7095" y="7094"/>
                  </a:cubicBezTo>
                  <a:cubicBezTo>
                    <a:pt x="7218" y="7012"/>
                    <a:pt x="7218" y="6797"/>
                    <a:pt x="7095" y="6663"/>
                  </a:cubicBezTo>
                  <a:lnTo>
                    <a:pt x="5167" y="4787"/>
                  </a:lnTo>
                  <a:cubicBezTo>
                    <a:pt x="5598" y="4275"/>
                    <a:pt x="5813" y="3629"/>
                    <a:pt x="5813" y="2952"/>
                  </a:cubicBezTo>
                  <a:cubicBezTo>
                    <a:pt x="5813" y="1322"/>
                    <a:pt x="4532" y="0"/>
                    <a:pt x="2912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6"/>
          <p:cNvSpPr txBox="1"/>
          <p:nvPr>
            <p:ph type="title"/>
          </p:nvPr>
        </p:nvSpPr>
        <p:spPr>
          <a:xfrm>
            <a:off x="720000" y="4536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Be Done– Plan of Attack &amp; Timeline</a:t>
            </a:r>
            <a:endParaRPr/>
          </a:p>
        </p:txBody>
      </p:sp>
      <p:graphicFrame>
        <p:nvGraphicFramePr>
          <p:cNvPr id="446" name="Google Shape;446;p36"/>
          <p:cNvGraphicFramePr/>
          <p:nvPr/>
        </p:nvGraphicFramePr>
        <p:xfrm>
          <a:off x="713263" y="12304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{343312EB-5D65-428A-9D33-3EAD73E18A7E}</a:tableStyleId>
              </a:tblPr>
              <a:tblGrid>
                <a:gridCol w="923125"/>
                <a:gridCol w="1503300"/>
                <a:gridCol w="1484350"/>
                <a:gridCol w="442175"/>
                <a:gridCol w="442175"/>
                <a:gridCol w="442175"/>
                <a:gridCol w="442175"/>
                <a:gridCol w="442175"/>
                <a:gridCol w="442175"/>
                <a:gridCol w="1140225"/>
              </a:tblGrid>
              <a:tr h="40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Task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Description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Date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J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A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S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O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N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D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Figtree Black"/>
                          <a:ea typeface="Figtree Black"/>
                          <a:cs typeface="Figtree Black"/>
                          <a:sym typeface="Figtree Black"/>
                        </a:rPr>
                        <a:t>Status</a:t>
                      </a:r>
                      <a:endParaRPr sz="1600">
                        <a:solidFill>
                          <a:schemeClr val="dk1"/>
                        </a:solidFill>
                        <a:latin typeface="Figtree Black"/>
                        <a:ea typeface="Figtree Black"/>
                        <a:cs typeface="Figtree Black"/>
                        <a:sym typeface="Figtree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Research</a:t>
                      </a:r>
                      <a:endParaRPr b="1"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What is the history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behind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 PCSs?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July 1-Aug 15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Completed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67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Writing/</a:t>
                      </a:r>
                      <a:endParaRPr b="1"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Research</a:t>
                      </a:r>
                      <a:endParaRPr b="1"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Starting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 design research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Aug 15- Sep 15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In Progress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567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Design</a:t>
                      </a:r>
                      <a:endParaRPr b="1"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Working with CAD to design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Sep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 15 - Oct 15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In Progress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5CD"/>
                    </a:solidFill>
                  </a:tcPr>
                </a:tc>
              </a:tr>
              <a:tr h="567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Printing</a:t>
                      </a:r>
                      <a:endParaRPr b="1"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Design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 to print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Oct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 15 - Nov 15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Unstarted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67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Final Tune Up</a:t>
                      </a:r>
                      <a:endParaRPr b="1"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Preparing final writing and presentation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Nov 15-Dec 9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Unstarted</a:t>
                      </a:r>
                      <a:endParaRPr sz="1200"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0" marB="0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452" name="Google Shape;452;p37"/>
          <p:cNvSpPr txBox="1"/>
          <p:nvPr/>
        </p:nvSpPr>
        <p:spPr>
          <a:xfrm>
            <a:off x="713225" y="1156875"/>
            <a:ext cx="7943400" cy="3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- Learn about CAD modeling to 3D printing</a:t>
            </a:r>
            <a:endParaRPr sz="30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- Produce a pantograph model</a:t>
            </a:r>
            <a:endParaRPr sz="30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	- If possible– design and print variations of </a:t>
            </a:r>
            <a:endParaRPr sz="30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		</a:t>
            </a:r>
            <a:r>
              <a:rPr lang="en" sz="3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t</a:t>
            </a:r>
            <a:r>
              <a:rPr lang="en" sz="3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he model based on research</a:t>
            </a:r>
            <a:endParaRPr sz="30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8"/>
          <p:cNvSpPr txBox="1"/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Pantographs</a:t>
            </a:r>
            <a:endParaRPr/>
          </a:p>
        </p:txBody>
      </p:sp>
      <p:pic>
        <p:nvPicPr>
          <p:cNvPr id="458" name="Google Shape;4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85" y="1715360"/>
            <a:ext cx="2680142" cy="218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925" y="1720908"/>
            <a:ext cx="2680151" cy="217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1874" y="1806913"/>
            <a:ext cx="2680150" cy="200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legant Black &amp; White Thesis Defense by Slidesgo">
  <a:themeElements>
    <a:clrScheme name="Simple Light">
      <a:dk1>
        <a:srgbClr val="333333"/>
      </a:dk1>
      <a:lt1>
        <a:srgbClr val="FDFDFD"/>
      </a:lt1>
      <a:dk2>
        <a:srgbClr val="E8E7E7"/>
      </a:dk2>
      <a:lt2>
        <a:srgbClr val="B2B2B2"/>
      </a:lt2>
      <a:accent1>
        <a:srgbClr val="7777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