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9" r:id="rId2"/>
    <p:sldId id="340" r:id="rId3"/>
    <p:sldId id="343" r:id="rId4"/>
    <p:sldId id="344" r:id="rId5"/>
    <p:sldId id="342" r:id="rId6"/>
    <p:sldId id="350" r:id="rId7"/>
    <p:sldId id="349" r:id="rId8"/>
    <p:sldId id="345" r:id="rId9"/>
    <p:sldId id="348" r:id="rId10"/>
    <p:sldId id="346" r:id="rId11"/>
    <p:sldId id="347" r:id="rId12"/>
    <p:sldId id="351" r:id="rId13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>
      <p:cViewPr varScale="1">
        <p:scale>
          <a:sx n="135" d="100"/>
          <a:sy n="135" d="100"/>
        </p:scale>
        <p:origin x="-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9/14/16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9/14/16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9/14/16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9/14/16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September 4-11</a:t>
            </a:r>
          </a:p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the Dialogical Self</a:t>
            </a:r>
          </a:p>
          <a:p>
            <a:r>
              <a:rPr lang="en-US" dirty="0" smtClean="0"/>
              <a:t>Lublin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4038600"/>
            <a:ext cx="8298485" cy="1066800"/>
          </a:xfrm>
        </p:spPr>
        <p:txBody>
          <a:bodyPr/>
          <a:lstStyle/>
          <a:p>
            <a:r>
              <a:rPr lang="en-US" dirty="0" smtClean="0"/>
              <a:t>Poland 2016</a:t>
            </a:r>
            <a:endParaRPr lang="en-US" dirty="0"/>
          </a:p>
        </p:txBody>
      </p:sp>
      <p:pic>
        <p:nvPicPr>
          <p:cNvPr id="4" name="Picture Placeholder 3" descr="Map of Poland Trip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6429"/>
          <a:stretch>
            <a:fillRect/>
          </a:stretch>
        </p:blipFill>
        <p:spPr>
          <a:xfrm>
            <a:off x="4800600" y="304800"/>
            <a:ext cx="3581400" cy="3581400"/>
          </a:xfr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" r="1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418" b="4418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3" r="13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In the </a:t>
            </a:r>
            <a:r>
              <a:rPr lang="en-US" dirty="0" err="1" smtClean="0"/>
              <a:t>Rynek</a:t>
            </a:r>
            <a:r>
              <a:rPr lang="en-US" dirty="0" smtClean="0"/>
              <a:t> (Town Square) of the Old City in Lublin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690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987" b="1987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" r="13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888" r="18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More pictures from the Old City of Lublin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038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evern.pn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>
            <a:fillRect/>
          </a:stretch>
        </p:blipFill>
        <p:spPr/>
      </p:pic>
      <p:pic>
        <p:nvPicPr>
          <p:cNvPr id="6" name="Picture Placeholder 5" descr="P1170592.JPG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Above: Me at the end of my talk</a:t>
            </a:r>
          </a:p>
          <a:p>
            <a:endParaRPr lang="en-US" dirty="0"/>
          </a:p>
          <a:p>
            <a:r>
              <a:rPr lang="en-US" dirty="0" smtClean="0"/>
              <a:t>Left: Leaving the Old City in Lublin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929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0625" r="20625"/>
          <a:stretch>
            <a:fillRect/>
          </a:stretch>
        </p:blipFill>
        <p:spPr>
          <a:xfrm>
            <a:off x="4419600" y="381000"/>
            <a:ext cx="4457700" cy="5943600"/>
          </a:xfrm>
        </p:spPr>
      </p:pic>
      <p:pic>
        <p:nvPicPr>
          <p:cNvPr id="9" name="Picture Placeholder 8" descr="14264041_10154362480701420_8858581884301270751_n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2501"/>
          <a:stretch>
            <a:fillRect/>
          </a:stretch>
        </p:blipFill>
        <p:spPr>
          <a:xfrm>
            <a:off x="457200" y="381000"/>
            <a:ext cx="3657600" cy="2887269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2630" r="2630"/>
          <a:stretch>
            <a:fillRect/>
          </a:stretch>
        </p:blipFill>
        <p:spPr>
          <a:xfrm>
            <a:off x="457200" y="3429000"/>
            <a:ext cx="3649900" cy="2889504"/>
          </a:xfr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480" b="16480"/>
          <a:stretch>
            <a:fillRect/>
          </a:stretch>
        </p:blipFill>
        <p:spPr>
          <a:xfrm>
            <a:off x="838200" y="533400"/>
            <a:ext cx="3653297" cy="27432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Gate to </a:t>
            </a:r>
            <a:r>
              <a:rPr lang="en-US" dirty="0" err="1" smtClean="0"/>
              <a:t>Jasna</a:t>
            </a:r>
            <a:r>
              <a:rPr lang="en-US" dirty="0" smtClean="0"/>
              <a:t> Gora</a:t>
            </a:r>
            <a:endParaRPr lang="en-US" dirty="0"/>
          </a:p>
        </p:txBody>
      </p:sp>
      <p:pic>
        <p:nvPicPr>
          <p:cNvPr id="2" name="Picture Placeholder 1" descr="P1160450.pn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429000"/>
            <a:ext cx="3657600" cy="27432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5672" r="5672"/>
          <a:stretch>
            <a:fillRect/>
          </a:stretch>
        </p:blipFill>
        <p:spPr>
          <a:xfrm>
            <a:off x="4660900" y="533400"/>
            <a:ext cx="3657600" cy="55626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Ceiling of entry to Basilica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Tower of the Monastery of </a:t>
            </a:r>
            <a:r>
              <a:rPr lang="en-US" dirty="0" err="1"/>
              <a:t>Jasna</a:t>
            </a:r>
            <a:r>
              <a:rPr lang="en-US" dirty="0"/>
              <a:t> Gora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39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" r="12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Basilica at the Monastery of </a:t>
            </a:r>
            <a:r>
              <a:rPr lang="en-US" dirty="0" err="1"/>
              <a:t>Jasna</a:t>
            </a:r>
            <a:r>
              <a:rPr lang="en-US" dirty="0"/>
              <a:t> </a:t>
            </a:r>
            <a:r>
              <a:rPr lang="en-US" dirty="0" err="1"/>
              <a:t>Góra</a:t>
            </a:r>
            <a:r>
              <a:rPr lang="en-US" dirty="0"/>
              <a:t> in </a:t>
            </a:r>
            <a:r>
              <a:rPr lang="en-US" dirty="0" err="1"/>
              <a:t>Częstochowa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Lady of Czestochowa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092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Statue of John Paul II at </a:t>
            </a:r>
            <a:r>
              <a:rPr lang="en-US" dirty="0" err="1" smtClean="0"/>
              <a:t>Jasna</a:t>
            </a:r>
            <a:r>
              <a:rPr lang="en-US" dirty="0" smtClean="0"/>
              <a:t> Gora, Czestochowa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863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1160924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Rynek</a:t>
            </a:r>
            <a:r>
              <a:rPr lang="en-US" dirty="0" smtClean="0"/>
              <a:t> (Town Square) of Old Krakow, the largest in Europe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The Barbican – The original gate at the north end of Krakow. </a:t>
            </a:r>
            <a:endParaRPr lang="en-US" dirty="0"/>
          </a:p>
        </p:txBody>
      </p:sp>
      <p:pic>
        <p:nvPicPr>
          <p:cNvPr id="10" name="Picture Placeholder 9" descr="P1160884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60704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" r="1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" r="1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874" b="87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Wawel</a:t>
            </a:r>
            <a:r>
              <a:rPr lang="en-US" dirty="0"/>
              <a:t> </a:t>
            </a:r>
            <a:r>
              <a:rPr lang="en-US" dirty="0" smtClean="0"/>
              <a:t>Castle &amp; Cathedral </a:t>
            </a:r>
            <a:r>
              <a:rPr lang="en-US" dirty="0"/>
              <a:t>(Krakow)</a:t>
            </a:r>
          </a:p>
        </p:txBody>
      </p:sp>
    </p:spTree>
    <p:extLst>
      <p:ext uri="{BB962C8B-B14F-4D97-AF65-F5344CB8AC3E}">
        <p14:creationId xmlns:p14="http://schemas.microsoft.com/office/powerpoint/2010/main" val="7510475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437" r="1343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Image of Mary on side of railroad bridge over </a:t>
            </a:r>
            <a:r>
              <a:rPr lang="en-US" dirty="0" err="1"/>
              <a:t>ul</a:t>
            </a:r>
            <a:r>
              <a:rPr lang="en-US" dirty="0"/>
              <a:t>. </a:t>
            </a:r>
            <a:r>
              <a:rPr lang="en-US" dirty="0" err="1"/>
              <a:t>Kopernika</a:t>
            </a:r>
            <a:r>
              <a:rPr lang="en-US" dirty="0"/>
              <a:t> (Copernicus St.) in Krakow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Looking </a:t>
            </a:r>
            <a:r>
              <a:rPr lang="en-US" dirty="0" smtClean="0"/>
              <a:t>toward </a:t>
            </a:r>
            <a:r>
              <a:rPr lang="en-US" dirty="0"/>
              <a:t>the back of the Basilica of St. Mary (Krakow), considerably lightened photo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bas-relief of King John III </a:t>
            </a:r>
            <a:r>
              <a:rPr lang="en-US" dirty="0" err="1"/>
              <a:t>Sobieski's</a:t>
            </a:r>
            <a:r>
              <a:rPr lang="en-US" dirty="0"/>
              <a:t> victory over the Turks (who lies bound below) is found on the front left exterior wall of the Basilica of St. Mary (Krakow)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5278" b="5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54220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936" b="1936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Catholic University of Lublin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ourtyard </a:t>
            </a:r>
            <a:r>
              <a:rPr lang="en-US" dirty="0"/>
              <a:t>of the original building at the Catholic University of Lublin, beneath the windows of the classroom in which Karol </a:t>
            </a:r>
            <a:r>
              <a:rPr lang="en-US" dirty="0" err="1"/>
              <a:t>Wotyła</a:t>
            </a:r>
            <a:r>
              <a:rPr lang="en-US" dirty="0"/>
              <a:t> taught in the 1950s and 1960s</a:t>
            </a:r>
          </a:p>
        </p:txBody>
      </p:sp>
    </p:spTree>
    <p:extLst>
      <p:ext uri="{BB962C8B-B14F-4D97-AF65-F5344CB8AC3E}">
        <p14:creationId xmlns:p14="http://schemas.microsoft.com/office/powerpoint/2010/main" val="27866972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235</Words>
  <Application>Microsoft Macintosh PowerPoint</Application>
  <PresentationFormat>On-screen Show (4:3)</PresentationFormat>
  <Paragraphs>25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Classic Photo Album</vt:lpstr>
      <vt:lpstr>Poland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2016-09-14T16:44:42Z</dcterms:modified>
</cp:coreProperties>
</file>