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8" r:id="rId4"/>
    <p:sldId id="277" r:id="rId5"/>
    <p:sldId id="266" r:id="rId6"/>
    <p:sldId id="273" r:id="rId7"/>
    <p:sldId id="259" r:id="rId8"/>
    <p:sldId id="260" r:id="rId9"/>
    <p:sldId id="274" r:id="rId10"/>
    <p:sldId id="261" r:id="rId11"/>
    <p:sldId id="275" r:id="rId12"/>
    <p:sldId id="262" r:id="rId13"/>
    <p:sldId id="276" r:id="rId14"/>
    <p:sldId id="281" r:id="rId15"/>
    <p:sldId id="268" r:id="rId16"/>
    <p:sldId id="269" r:id="rId17"/>
    <p:sldId id="270" r:id="rId18"/>
    <p:sldId id="272" r:id="rId19"/>
    <p:sldId id="280" r:id="rId20"/>
    <p:sldId id="2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94650"/>
  </p:normalViewPr>
  <p:slideViewPr>
    <p:cSldViewPr snapToGrid="0" snapToObjects="1">
      <p:cViewPr varScale="1">
        <p:scale>
          <a:sx n="59" d="100"/>
          <a:sy n="59" d="100"/>
        </p:scale>
        <p:origin x="192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elainahale\Documents\Capston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elainahale\Documents\Capstone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elainahale\Documents\Capstone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elainahale\Documents\Capstone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Building Material Spectrums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8636180092873"/>
          <c:y val="0.12273328921244209"/>
          <c:w val="0.83186772326536107"/>
          <c:h val="0.73033319958102527"/>
        </c:manualLayout>
      </c:layout>
      <c:scatterChart>
        <c:scatterStyle val="lineMarker"/>
        <c:varyColors val="0"/>
        <c:ser>
          <c:idx val="0"/>
          <c:order val="0"/>
          <c:tx>
            <c:v>Portland Cement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'Background Subtracted Rates'!$J$26:$J$1049</c:f>
              <c:numCache>
                <c:formatCode>General</c:formatCode>
                <c:ptCount val="1024"/>
                <c:pt idx="0">
                  <c:v>5.3722474010878098E-3</c:v>
                </c:pt>
                <c:pt idx="1">
                  <c:v>3.4922425508017998</c:v>
                </c:pt>
                <c:pt idx="2">
                  <c:v>6.9792038914017898</c:v>
                </c:pt>
                <c:pt idx="3">
                  <c:v>10.466256269201001</c:v>
                </c:pt>
                <c:pt idx="4">
                  <c:v>13.9533996841995</c:v>
                </c:pt>
                <c:pt idx="5">
                  <c:v>17.440634136397399</c:v>
                </c:pt>
                <c:pt idx="6">
                  <c:v>20.927959625794401</c:v>
                </c:pt>
                <c:pt idx="7">
                  <c:v>24.415376152390799</c:v>
                </c:pt>
                <c:pt idx="8">
                  <c:v>27.902883716186398</c:v>
                </c:pt>
                <c:pt idx="9">
                  <c:v>31.390482317181299</c:v>
                </c:pt>
                <c:pt idx="10">
                  <c:v>34.8781719553755</c:v>
                </c:pt>
                <c:pt idx="11">
                  <c:v>38.365952630769002</c:v>
                </c:pt>
                <c:pt idx="12">
                  <c:v>41.853824343361701</c:v>
                </c:pt>
                <c:pt idx="13">
                  <c:v>45.341787093153698</c:v>
                </c:pt>
                <c:pt idx="14">
                  <c:v>48.8298408801449</c:v>
                </c:pt>
                <c:pt idx="15">
                  <c:v>52.317985704335499</c:v>
                </c:pt>
                <c:pt idx="16">
                  <c:v>55.806221565725302</c:v>
                </c:pt>
                <c:pt idx="17">
                  <c:v>59.294548464314403</c:v>
                </c:pt>
                <c:pt idx="18">
                  <c:v>62.782966400102801</c:v>
                </c:pt>
                <c:pt idx="19">
                  <c:v>66.271475373090396</c:v>
                </c:pt>
                <c:pt idx="20">
                  <c:v>69.760075383277297</c:v>
                </c:pt>
                <c:pt idx="21">
                  <c:v>73.248766430663494</c:v>
                </c:pt>
                <c:pt idx="22">
                  <c:v>76.737548515249003</c:v>
                </c:pt>
                <c:pt idx="23">
                  <c:v>80.226421637033695</c:v>
                </c:pt>
                <c:pt idx="24">
                  <c:v>83.715385796017699</c:v>
                </c:pt>
                <c:pt idx="25">
                  <c:v>87.204440992201</c:v>
                </c:pt>
                <c:pt idx="26">
                  <c:v>90.693587225583499</c:v>
                </c:pt>
                <c:pt idx="27">
                  <c:v>94.182824496165395</c:v>
                </c:pt>
                <c:pt idx="28">
                  <c:v>97.672152803946503</c:v>
                </c:pt>
                <c:pt idx="29">
                  <c:v>101.161572148926</c:v>
                </c:pt>
                <c:pt idx="30">
                  <c:v>104.651082531106</c:v>
                </c:pt>
                <c:pt idx="31">
                  <c:v>108.140683950485</c:v>
                </c:pt>
                <c:pt idx="32">
                  <c:v>111.630376407063</c:v>
                </c:pt>
                <c:pt idx="33">
                  <c:v>115.120159900841</c:v>
                </c:pt>
                <c:pt idx="34">
                  <c:v>118.610034431817</c:v>
                </c:pt>
                <c:pt idx="35">
                  <c:v>122.099999999993</c:v>
                </c:pt>
                <c:pt idx="36">
                  <c:v>125.590056605369</c:v>
                </c:pt>
                <c:pt idx="37">
                  <c:v>129.08020424794299</c:v>
                </c:pt>
                <c:pt idx="38">
                  <c:v>132.57044292771701</c:v>
                </c:pt>
                <c:pt idx="39">
                  <c:v>136.06077264468999</c:v>
                </c:pt>
                <c:pt idx="40">
                  <c:v>139.55119339886301</c:v>
                </c:pt>
                <c:pt idx="41">
                  <c:v>143.04170519023401</c:v>
                </c:pt>
                <c:pt idx="42">
                  <c:v>146.532308018805</c:v>
                </c:pt>
                <c:pt idx="43">
                  <c:v>150.023001884575</c:v>
                </c:pt>
                <c:pt idx="44">
                  <c:v>153.513786787545</c:v>
                </c:pt>
                <c:pt idx="45">
                  <c:v>157.00466272771399</c:v>
                </c:pt>
                <c:pt idx="46">
                  <c:v>160.495629705082</c:v>
                </c:pt>
                <c:pt idx="47">
                  <c:v>163.98668771964901</c:v>
                </c:pt>
                <c:pt idx="48">
                  <c:v>167.47783677141501</c:v>
                </c:pt>
                <c:pt idx="49">
                  <c:v>170.96907686038099</c:v>
                </c:pt>
                <c:pt idx="50">
                  <c:v>174.46040798654599</c:v>
                </c:pt>
                <c:pt idx="51">
                  <c:v>177.95183014991099</c:v>
                </c:pt>
                <c:pt idx="52">
                  <c:v>181.44334335047401</c:v>
                </c:pt>
                <c:pt idx="53">
                  <c:v>184.93494758823701</c:v>
                </c:pt>
                <c:pt idx="54">
                  <c:v>188.42664286319999</c:v>
                </c:pt>
                <c:pt idx="55">
                  <c:v>191.91842917536101</c:v>
                </c:pt>
                <c:pt idx="56">
                  <c:v>195.41030652472199</c:v>
                </c:pt>
                <c:pt idx="57">
                  <c:v>198.90227491128201</c:v>
                </c:pt>
                <c:pt idx="58">
                  <c:v>202.39433433504101</c:v>
                </c:pt>
                <c:pt idx="59">
                  <c:v>205.88648479599999</c:v>
                </c:pt>
                <c:pt idx="60">
                  <c:v>209.37872629415801</c:v>
                </c:pt>
                <c:pt idx="61">
                  <c:v>212.87105882951499</c:v>
                </c:pt>
                <c:pt idx="62">
                  <c:v>216.36348240207101</c:v>
                </c:pt>
                <c:pt idx="63">
                  <c:v>219.85599701182699</c:v>
                </c:pt>
                <c:pt idx="64">
                  <c:v>223.348602658782</c:v>
                </c:pt>
                <c:pt idx="65">
                  <c:v>226.841299342936</c:v>
                </c:pt>
                <c:pt idx="66">
                  <c:v>230.33408706428901</c:v>
                </c:pt>
                <c:pt idx="67">
                  <c:v>233.826965822842</c:v>
                </c:pt>
                <c:pt idx="68">
                  <c:v>237.319935618594</c:v>
                </c:pt>
                <c:pt idx="69">
                  <c:v>240.81299645154601</c:v>
                </c:pt>
                <c:pt idx="70">
                  <c:v>244.30614832169601</c:v>
                </c:pt>
                <c:pt idx="71">
                  <c:v>247.79939122904599</c:v>
                </c:pt>
                <c:pt idx="72">
                  <c:v>251.29272517359499</c:v>
                </c:pt>
                <c:pt idx="73">
                  <c:v>254.78615015534399</c:v>
                </c:pt>
                <c:pt idx="74">
                  <c:v>258.27966617429098</c:v>
                </c:pt>
                <c:pt idx="75">
                  <c:v>261.77327323043801</c:v>
                </c:pt>
                <c:pt idx="76">
                  <c:v>265.26697132378399</c:v>
                </c:pt>
                <c:pt idx="77">
                  <c:v>268.76076045433001</c:v>
                </c:pt>
                <c:pt idx="78">
                  <c:v>272.25464062207499</c:v>
                </c:pt>
                <c:pt idx="79">
                  <c:v>275.74861182701898</c:v>
                </c:pt>
                <c:pt idx="80">
                  <c:v>279.24267406916198</c:v>
                </c:pt>
                <c:pt idx="81">
                  <c:v>282.73682734850502</c:v>
                </c:pt>
                <c:pt idx="82">
                  <c:v>286.23107166504701</c:v>
                </c:pt>
                <c:pt idx="83">
                  <c:v>289.72540701878802</c:v>
                </c:pt>
                <c:pt idx="84">
                  <c:v>293.21983340972798</c:v>
                </c:pt>
                <c:pt idx="85">
                  <c:v>296.71435083786798</c:v>
                </c:pt>
                <c:pt idx="86">
                  <c:v>300.208959303207</c:v>
                </c:pt>
                <c:pt idx="87">
                  <c:v>303.70365880574502</c:v>
                </c:pt>
                <c:pt idx="88">
                  <c:v>307.19844934548303</c:v>
                </c:pt>
                <c:pt idx="89">
                  <c:v>310.69333092241902</c:v>
                </c:pt>
                <c:pt idx="90">
                  <c:v>314.188303536555</c:v>
                </c:pt>
                <c:pt idx="91">
                  <c:v>317.68336718789101</c:v>
                </c:pt>
                <c:pt idx="92">
                  <c:v>321.17852187642501</c:v>
                </c:pt>
                <c:pt idx="93">
                  <c:v>324.67376760215899</c:v>
                </c:pt>
                <c:pt idx="94">
                  <c:v>328.16910436509198</c:v>
                </c:pt>
                <c:pt idx="95">
                  <c:v>331.66453216522501</c:v>
                </c:pt>
                <c:pt idx="96">
                  <c:v>335.16005100255597</c:v>
                </c:pt>
                <c:pt idx="97">
                  <c:v>338.65566087708697</c:v>
                </c:pt>
                <c:pt idx="98">
                  <c:v>342.15136178881801</c:v>
                </c:pt>
                <c:pt idx="99">
                  <c:v>345.64715373774698</c:v>
                </c:pt>
                <c:pt idx="100">
                  <c:v>349.14303672387598</c:v>
                </c:pt>
                <c:pt idx="101">
                  <c:v>352.639010747204</c:v>
                </c:pt>
                <c:pt idx="102">
                  <c:v>356.13507580773103</c:v>
                </c:pt>
                <c:pt idx="103">
                  <c:v>359.63123190545798</c:v>
                </c:pt>
                <c:pt idx="104">
                  <c:v>363.127479040384</c:v>
                </c:pt>
                <c:pt idx="105">
                  <c:v>366.62381721250898</c:v>
                </c:pt>
                <c:pt idx="106">
                  <c:v>370.120246421834</c:v>
                </c:pt>
                <c:pt idx="107">
                  <c:v>373.616766668357</c:v>
                </c:pt>
                <c:pt idx="108">
                  <c:v>377.11337795207999</c:v>
                </c:pt>
                <c:pt idx="109">
                  <c:v>380.61008027300198</c:v>
                </c:pt>
                <c:pt idx="110">
                  <c:v>384.10687363112402</c:v>
                </c:pt>
                <c:pt idx="111">
                  <c:v>387.60375802644501</c:v>
                </c:pt>
                <c:pt idx="112">
                  <c:v>391.10073345896501</c:v>
                </c:pt>
                <c:pt idx="113">
                  <c:v>394.59779992868403</c:v>
                </c:pt>
                <c:pt idx="114">
                  <c:v>398.09495743560302</c:v>
                </c:pt>
                <c:pt idx="115">
                  <c:v>401.59220597972097</c:v>
                </c:pt>
                <c:pt idx="116">
                  <c:v>405.08954556103799</c:v>
                </c:pt>
                <c:pt idx="117">
                  <c:v>408.58697617955397</c:v>
                </c:pt>
                <c:pt idx="118">
                  <c:v>412.08449783526999</c:v>
                </c:pt>
                <c:pt idx="119">
                  <c:v>415.58211052818501</c:v>
                </c:pt>
                <c:pt idx="120">
                  <c:v>419.079814258299</c:v>
                </c:pt>
                <c:pt idx="121">
                  <c:v>422.57760902561301</c:v>
                </c:pt>
                <c:pt idx="122">
                  <c:v>426.07549483012599</c:v>
                </c:pt>
                <c:pt idx="123">
                  <c:v>429.57347167183798</c:v>
                </c:pt>
                <c:pt idx="124">
                  <c:v>433.07153955074898</c:v>
                </c:pt>
                <c:pt idx="125">
                  <c:v>436.56969846686002</c:v>
                </c:pt>
                <c:pt idx="126">
                  <c:v>440.06794842017001</c:v>
                </c:pt>
                <c:pt idx="127">
                  <c:v>443.56628941067902</c:v>
                </c:pt>
                <c:pt idx="128">
                  <c:v>447.06472143838698</c:v>
                </c:pt>
                <c:pt idx="129">
                  <c:v>450.56324450329498</c:v>
                </c:pt>
                <c:pt idx="130">
                  <c:v>454.06185860540199</c:v>
                </c:pt>
                <c:pt idx="131">
                  <c:v>457.56056374470802</c:v>
                </c:pt>
                <c:pt idx="132">
                  <c:v>461.05935992121402</c:v>
                </c:pt>
                <c:pt idx="133">
                  <c:v>464.55824713491899</c:v>
                </c:pt>
                <c:pt idx="134">
                  <c:v>468.05722538582302</c:v>
                </c:pt>
                <c:pt idx="135">
                  <c:v>471.556294673926</c:v>
                </c:pt>
                <c:pt idx="136">
                  <c:v>475.05545499922903</c:v>
                </c:pt>
                <c:pt idx="137">
                  <c:v>478.55470636173101</c:v>
                </c:pt>
                <c:pt idx="138">
                  <c:v>482.054048761432</c:v>
                </c:pt>
                <c:pt idx="139">
                  <c:v>485.55348219833201</c:v>
                </c:pt>
                <c:pt idx="140">
                  <c:v>489.05300667243199</c:v>
                </c:pt>
                <c:pt idx="141">
                  <c:v>492.55262218373099</c:v>
                </c:pt>
                <c:pt idx="142">
                  <c:v>496.052328732229</c:v>
                </c:pt>
                <c:pt idx="143">
                  <c:v>499.55212631792699</c:v>
                </c:pt>
                <c:pt idx="144">
                  <c:v>503.05201494082399</c:v>
                </c:pt>
                <c:pt idx="145">
                  <c:v>506.55199460092001</c:v>
                </c:pt>
                <c:pt idx="146">
                  <c:v>510.05206529821498</c:v>
                </c:pt>
                <c:pt idx="147">
                  <c:v>513.55222703270999</c:v>
                </c:pt>
                <c:pt idx="148">
                  <c:v>517.05247980440402</c:v>
                </c:pt>
                <c:pt idx="149">
                  <c:v>520.55282361329705</c:v>
                </c:pt>
                <c:pt idx="150">
                  <c:v>524.05325845938899</c:v>
                </c:pt>
                <c:pt idx="151">
                  <c:v>527.55378434268096</c:v>
                </c:pt>
                <c:pt idx="152">
                  <c:v>531.05440126317205</c:v>
                </c:pt>
                <c:pt idx="153">
                  <c:v>534.55510922086205</c:v>
                </c:pt>
                <c:pt idx="154">
                  <c:v>538.05590821575197</c:v>
                </c:pt>
                <c:pt idx="155">
                  <c:v>541.55679824784102</c:v>
                </c:pt>
                <c:pt idx="156">
                  <c:v>545.05777931712896</c:v>
                </c:pt>
                <c:pt idx="157">
                  <c:v>548.55885142361603</c:v>
                </c:pt>
                <c:pt idx="158">
                  <c:v>552.06001456730303</c:v>
                </c:pt>
                <c:pt idx="159">
                  <c:v>555.56126874818904</c:v>
                </c:pt>
                <c:pt idx="160">
                  <c:v>559.06261396627394</c:v>
                </c:pt>
                <c:pt idx="161">
                  <c:v>562.56405022155798</c:v>
                </c:pt>
                <c:pt idx="162">
                  <c:v>566.06557751404205</c:v>
                </c:pt>
                <c:pt idx="163">
                  <c:v>569.56719584372502</c:v>
                </c:pt>
                <c:pt idx="164">
                  <c:v>573.06890521060802</c:v>
                </c:pt>
                <c:pt idx="165">
                  <c:v>576.57070561468902</c:v>
                </c:pt>
                <c:pt idx="166">
                  <c:v>580.07259705597005</c:v>
                </c:pt>
                <c:pt idx="167">
                  <c:v>583.57457953444998</c:v>
                </c:pt>
                <c:pt idx="168">
                  <c:v>587.07665305012995</c:v>
                </c:pt>
                <c:pt idx="169">
                  <c:v>590.57881760300802</c:v>
                </c:pt>
                <c:pt idx="170">
                  <c:v>594.08107319308601</c:v>
                </c:pt>
                <c:pt idx="171">
                  <c:v>597.58341982036302</c:v>
                </c:pt>
                <c:pt idx="172">
                  <c:v>601.08585748483995</c:v>
                </c:pt>
                <c:pt idx="173">
                  <c:v>604.588386186516</c:v>
                </c:pt>
                <c:pt idx="174">
                  <c:v>608.09100592539096</c:v>
                </c:pt>
                <c:pt idx="175">
                  <c:v>611.59371670146504</c:v>
                </c:pt>
                <c:pt idx="176">
                  <c:v>615.09651851473802</c:v>
                </c:pt>
                <c:pt idx="177">
                  <c:v>618.59941136521104</c:v>
                </c:pt>
                <c:pt idx="178">
                  <c:v>622.10239525288296</c:v>
                </c:pt>
                <c:pt idx="179">
                  <c:v>625.60547017775502</c:v>
                </c:pt>
                <c:pt idx="180">
                  <c:v>629.10863613982599</c:v>
                </c:pt>
                <c:pt idx="181">
                  <c:v>632.61189313909597</c:v>
                </c:pt>
                <c:pt idx="182">
                  <c:v>636.11524117556496</c:v>
                </c:pt>
                <c:pt idx="183">
                  <c:v>639.61868024923297</c:v>
                </c:pt>
                <c:pt idx="184">
                  <c:v>643.12221036010101</c:v>
                </c:pt>
                <c:pt idx="185">
                  <c:v>646.62583150816795</c:v>
                </c:pt>
                <c:pt idx="186">
                  <c:v>650.12954369343402</c:v>
                </c:pt>
                <c:pt idx="187">
                  <c:v>653.63334691590001</c:v>
                </c:pt>
                <c:pt idx="188">
                  <c:v>657.13724117556501</c:v>
                </c:pt>
                <c:pt idx="189">
                  <c:v>660.64122647242903</c:v>
                </c:pt>
                <c:pt idx="190">
                  <c:v>664.14530280649205</c:v>
                </c:pt>
                <c:pt idx="191">
                  <c:v>667.64947017775501</c:v>
                </c:pt>
                <c:pt idx="192">
                  <c:v>671.15372858621697</c:v>
                </c:pt>
                <c:pt idx="193">
                  <c:v>674.65807803187795</c:v>
                </c:pt>
                <c:pt idx="194">
                  <c:v>678.16251851473896</c:v>
                </c:pt>
                <c:pt idx="195">
                  <c:v>681.66705003479899</c:v>
                </c:pt>
                <c:pt idx="196">
                  <c:v>685.17167259205701</c:v>
                </c:pt>
                <c:pt idx="197">
                  <c:v>688.67638618651597</c:v>
                </c:pt>
                <c:pt idx="198">
                  <c:v>692.18119081817395</c:v>
                </c:pt>
                <c:pt idx="199">
                  <c:v>695.68608648703002</c:v>
                </c:pt>
                <c:pt idx="200">
                  <c:v>699.19107319308603</c:v>
                </c:pt>
                <c:pt idx="201">
                  <c:v>702.69615093634195</c:v>
                </c:pt>
                <c:pt idx="202">
                  <c:v>706.20131971679598</c:v>
                </c:pt>
                <c:pt idx="203">
                  <c:v>709.70657953445095</c:v>
                </c:pt>
                <c:pt idx="204">
                  <c:v>713.21193038930403</c:v>
                </c:pt>
                <c:pt idx="205">
                  <c:v>716.71737228135601</c:v>
                </c:pt>
                <c:pt idx="206">
                  <c:v>720.22290521060802</c:v>
                </c:pt>
                <c:pt idx="207">
                  <c:v>723.72852917705904</c:v>
                </c:pt>
                <c:pt idx="208">
                  <c:v>727.23424418070897</c:v>
                </c:pt>
                <c:pt idx="209">
                  <c:v>730.74005022155904</c:v>
                </c:pt>
                <c:pt idx="210">
                  <c:v>734.24594729960802</c:v>
                </c:pt>
                <c:pt idx="211">
                  <c:v>737.75193541485601</c:v>
                </c:pt>
                <c:pt idx="212">
                  <c:v>741.25801456730301</c:v>
                </c:pt>
                <c:pt idx="213">
                  <c:v>744.76418475695004</c:v>
                </c:pt>
                <c:pt idx="214">
                  <c:v>748.27044598379598</c:v>
                </c:pt>
                <c:pt idx="215">
                  <c:v>751.77679824784104</c:v>
                </c:pt>
                <c:pt idx="216">
                  <c:v>755.28324154908603</c:v>
                </c:pt>
                <c:pt idx="217">
                  <c:v>758.78977588753003</c:v>
                </c:pt>
                <c:pt idx="218">
                  <c:v>762.29640126317304</c:v>
                </c:pt>
                <c:pt idx="219">
                  <c:v>765.80311767601495</c:v>
                </c:pt>
                <c:pt idx="220">
                  <c:v>769.30992512605701</c:v>
                </c:pt>
                <c:pt idx="221">
                  <c:v>772.81682361329797</c:v>
                </c:pt>
                <c:pt idx="222">
                  <c:v>776.32381313773794</c:v>
                </c:pt>
                <c:pt idx="223">
                  <c:v>779.83089369937704</c:v>
                </c:pt>
                <c:pt idx="224">
                  <c:v>783.33806529821595</c:v>
                </c:pt>
                <c:pt idx="225">
                  <c:v>786.84532793425399</c:v>
                </c:pt>
                <c:pt idx="226">
                  <c:v>790.35268160749104</c:v>
                </c:pt>
                <c:pt idx="227">
                  <c:v>793.86012631792801</c:v>
                </c:pt>
                <c:pt idx="228">
                  <c:v>797.36766206556297</c:v>
                </c:pt>
                <c:pt idx="229">
                  <c:v>800.87528885039899</c:v>
                </c:pt>
                <c:pt idx="230">
                  <c:v>804.383006672433</c:v>
                </c:pt>
                <c:pt idx="231">
                  <c:v>807.89081553166602</c:v>
                </c:pt>
                <c:pt idx="232">
                  <c:v>811.39871542809897</c:v>
                </c:pt>
                <c:pt idx="233">
                  <c:v>814.90670636173195</c:v>
                </c:pt>
                <c:pt idx="234">
                  <c:v>818.41478833256303</c:v>
                </c:pt>
                <c:pt idx="235">
                  <c:v>821.92296134059404</c:v>
                </c:pt>
                <c:pt idx="236">
                  <c:v>825.43122538582395</c:v>
                </c:pt>
                <c:pt idx="237">
                  <c:v>828.93958046825298</c:v>
                </c:pt>
                <c:pt idx="238">
                  <c:v>832.44802658788103</c:v>
                </c:pt>
                <c:pt idx="239">
                  <c:v>835.956563744709</c:v>
                </c:pt>
                <c:pt idx="240">
                  <c:v>839.46519193873598</c:v>
                </c:pt>
                <c:pt idx="241">
                  <c:v>842.973911169963</c:v>
                </c:pt>
                <c:pt idx="242">
                  <c:v>846.48272143838801</c:v>
                </c:pt>
                <c:pt idx="243">
                  <c:v>849.99162274401294</c:v>
                </c:pt>
                <c:pt idx="244">
                  <c:v>853.500615086837</c:v>
                </c:pt>
                <c:pt idx="245">
                  <c:v>857.00969846686098</c:v>
                </c:pt>
                <c:pt idx="246">
                  <c:v>860.51887288408398</c:v>
                </c:pt>
                <c:pt idx="247">
                  <c:v>864.02813833850598</c:v>
                </c:pt>
                <c:pt idx="248">
                  <c:v>867.537494830127</c:v>
                </c:pt>
                <c:pt idx="249">
                  <c:v>871.04694235894704</c:v>
                </c:pt>
                <c:pt idx="250">
                  <c:v>874.55648092496699</c:v>
                </c:pt>
                <c:pt idx="251">
                  <c:v>878.06611052818596</c:v>
                </c:pt>
                <c:pt idx="252">
                  <c:v>881.57583116860496</c:v>
                </c:pt>
                <c:pt idx="253">
                  <c:v>885.08564284622196</c:v>
                </c:pt>
                <c:pt idx="254">
                  <c:v>888.59554556103899</c:v>
                </c:pt>
                <c:pt idx="255">
                  <c:v>892.10553931305503</c:v>
                </c:pt>
                <c:pt idx="256">
                  <c:v>895.615624102271</c:v>
                </c:pt>
                <c:pt idx="257">
                  <c:v>899.12579992868598</c:v>
                </c:pt>
                <c:pt idx="258">
                  <c:v>902.63606679229997</c:v>
                </c:pt>
                <c:pt idx="259">
                  <c:v>906.14642469311298</c:v>
                </c:pt>
                <c:pt idx="260">
                  <c:v>909.65687363112499</c:v>
                </c:pt>
                <c:pt idx="261">
                  <c:v>913.16741360633705</c:v>
                </c:pt>
                <c:pt idx="262">
                  <c:v>916.678044618748</c:v>
                </c:pt>
                <c:pt idx="263">
                  <c:v>920.18876666835899</c:v>
                </c:pt>
                <c:pt idx="264">
                  <c:v>923.69957975516797</c:v>
                </c:pt>
                <c:pt idx="265">
                  <c:v>927.21048387917699</c:v>
                </c:pt>
                <c:pt idx="266">
                  <c:v>930.72147904038604</c:v>
                </c:pt>
                <c:pt idx="267">
                  <c:v>934.23256523879297</c:v>
                </c:pt>
                <c:pt idx="268">
                  <c:v>937.74374247440005</c:v>
                </c:pt>
                <c:pt idx="269">
                  <c:v>941.25501074720603</c:v>
                </c:pt>
                <c:pt idx="270">
                  <c:v>944.76637005721102</c:v>
                </c:pt>
                <c:pt idx="271">
                  <c:v>948.27782040441605</c:v>
                </c:pt>
                <c:pt idx="272">
                  <c:v>951.78936178881895</c:v>
                </c:pt>
                <c:pt idx="273">
                  <c:v>955.30099421042303</c:v>
                </c:pt>
                <c:pt idx="274">
                  <c:v>958.81271766922498</c:v>
                </c:pt>
                <c:pt idx="275">
                  <c:v>962.32453216522697</c:v>
                </c:pt>
                <c:pt idx="276">
                  <c:v>965.83643769842797</c:v>
                </c:pt>
                <c:pt idx="277">
                  <c:v>969.34843426882799</c:v>
                </c:pt>
                <c:pt idx="278">
                  <c:v>972.86052187642701</c:v>
                </c:pt>
                <c:pt idx="279">
                  <c:v>976.37270052122597</c:v>
                </c:pt>
                <c:pt idx="280">
                  <c:v>979.88497020322404</c:v>
                </c:pt>
                <c:pt idx="281">
                  <c:v>983.39733092242102</c:v>
                </c:pt>
                <c:pt idx="282">
                  <c:v>986.90978267881803</c:v>
                </c:pt>
                <c:pt idx="283">
                  <c:v>990.42232547241395</c:v>
                </c:pt>
                <c:pt idx="284">
                  <c:v>993.93495930320898</c:v>
                </c:pt>
                <c:pt idx="285">
                  <c:v>997.44768417120304</c:v>
                </c:pt>
                <c:pt idx="286">
                  <c:v>1000.96050007639</c:v>
                </c:pt>
                <c:pt idx="287">
                  <c:v>1004.47340701879</c:v>
                </c:pt>
                <c:pt idx="288">
                  <c:v>1007.98640499838</c:v>
                </c:pt>
                <c:pt idx="289">
                  <c:v>1011.4994940151699</c:v>
                </c:pt>
                <c:pt idx="290">
                  <c:v>1015.01267406916</c:v>
                </c:pt>
                <c:pt idx="291">
                  <c:v>1018.52594516035</c:v>
                </c:pt>
                <c:pt idx="292">
                  <c:v>1022.03930728874</c:v>
                </c:pt>
                <c:pt idx="293">
                  <c:v>1025.5527604543299</c:v>
                </c:pt>
                <c:pt idx="294">
                  <c:v>1029.0663046571201</c:v>
                </c:pt>
                <c:pt idx="295">
                  <c:v>1032.5799398971001</c:v>
                </c:pt>
                <c:pt idx="296">
                  <c:v>1036.0936661742901</c:v>
                </c:pt>
                <c:pt idx="297">
                  <c:v>1039.6074834886699</c:v>
                </c:pt>
                <c:pt idx="298">
                  <c:v>1043.12139184026</c:v>
                </c:pt>
                <c:pt idx="299">
                  <c:v>1046.6353912290399</c:v>
                </c:pt>
                <c:pt idx="300">
                  <c:v>1050.1494816550301</c:v>
                </c:pt>
                <c:pt idx="301">
                  <c:v>1053.66366311821</c:v>
                </c:pt>
                <c:pt idx="302">
                  <c:v>1057.17793561859</c:v>
                </c:pt>
                <c:pt idx="303">
                  <c:v>1060.6922991561701</c:v>
                </c:pt>
                <c:pt idx="304">
                  <c:v>1064.2067537309499</c:v>
                </c:pt>
                <c:pt idx="305">
                  <c:v>1067.72129934293</c:v>
                </c:pt>
                <c:pt idx="306">
                  <c:v>1071.2359359921099</c:v>
                </c:pt>
                <c:pt idx="307">
                  <c:v>1074.7506636784899</c:v>
                </c:pt>
                <c:pt idx="308">
                  <c:v>1078.2654824020699</c:v>
                </c:pt>
                <c:pt idx="309">
                  <c:v>1081.7803921628499</c:v>
                </c:pt>
                <c:pt idx="310">
                  <c:v>1085.29539296082</c:v>
                </c:pt>
                <c:pt idx="311">
                  <c:v>1088.8104847960001</c:v>
                </c:pt>
                <c:pt idx="312">
                  <c:v>1092.32566766837</c:v>
                </c:pt>
                <c:pt idx="313">
                  <c:v>1095.8409415779499</c:v>
                </c:pt>
                <c:pt idx="314">
                  <c:v>1099.3563065247199</c:v>
                </c:pt>
                <c:pt idx="315">
                  <c:v>1102.8717625086899</c:v>
                </c:pt>
                <c:pt idx="316">
                  <c:v>1106.38730952986</c:v>
                </c:pt>
                <c:pt idx="317">
                  <c:v>1109.9029475882401</c:v>
                </c:pt>
                <c:pt idx="318">
                  <c:v>1113.41867668381</c:v>
                </c:pt>
                <c:pt idx="319">
                  <c:v>1116.9344968165799</c:v>
                </c:pt>
                <c:pt idx="320">
                  <c:v>1120.4504079865401</c:v>
                </c:pt>
                <c:pt idx="321">
                  <c:v>1123.9664101937101</c:v>
                </c:pt>
                <c:pt idx="322">
                  <c:v>1127.4825034380799</c:v>
                </c:pt>
                <c:pt idx="323">
                  <c:v>1130.99868771965</c:v>
                </c:pt>
                <c:pt idx="324">
                  <c:v>1134.5149630384101</c:v>
                </c:pt>
                <c:pt idx="325">
                  <c:v>1138.03132939438</c:v>
                </c:pt>
                <c:pt idx="326">
                  <c:v>1141.54778678754</c:v>
                </c:pt>
                <c:pt idx="327">
                  <c:v>1145.06433521791</c:v>
                </c:pt>
                <c:pt idx="328">
                  <c:v>1148.58097468547</c:v>
                </c:pt>
                <c:pt idx="329">
                  <c:v>1152.09770519023</c:v>
                </c:pt>
                <c:pt idx="330">
                  <c:v>1155.6145267321899</c:v>
                </c:pt>
                <c:pt idx="331">
                  <c:v>1159.1314393113601</c:v>
                </c:pt>
                <c:pt idx="332">
                  <c:v>1162.64844292772</c:v>
                </c:pt>
                <c:pt idx="333">
                  <c:v>1166.16553758128</c:v>
                </c:pt>
                <c:pt idx="334">
                  <c:v>1169.68272327203</c:v>
                </c:pt>
                <c:pt idx="335">
                  <c:v>1173.19999999999</c:v>
                </c:pt>
                <c:pt idx="336">
                  <c:v>1176.7173677651499</c:v>
                </c:pt>
                <c:pt idx="337">
                  <c:v>1180.23482656751</c:v>
                </c:pt>
                <c:pt idx="338">
                  <c:v>1183.75237640706</c:v>
                </c:pt>
                <c:pt idx="339">
                  <c:v>1187.2700172838199</c:v>
                </c:pt>
                <c:pt idx="340">
                  <c:v>1190.7877491977699</c:v>
                </c:pt>
                <c:pt idx="341">
                  <c:v>1194.30557214893</c:v>
                </c:pt>
                <c:pt idx="342">
                  <c:v>1197.82348613728</c:v>
                </c:pt>
                <c:pt idx="343">
                  <c:v>1201.3414911628299</c:v>
                </c:pt>
                <c:pt idx="344">
                  <c:v>1204.8595872255801</c:v>
                </c:pt>
                <c:pt idx="345">
                  <c:v>1208.37777432553</c:v>
                </c:pt>
                <c:pt idx="346">
                  <c:v>1211.89605246268</c:v>
                </c:pt>
                <c:pt idx="347">
                  <c:v>1215.41442163703</c:v>
                </c:pt>
                <c:pt idx="348">
                  <c:v>1218.9328818485801</c:v>
                </c:pt>
                <c:pt idx="349">
                  <c:v>1222.45143309733</c:v>
                </c:pt>
                <c:pt idx="350">
                  <c:v>1225.9700753832799</c:v>
                </c:pt>
                <c:pt idx="351">
                  <c:v>1229.4888087064201</c:v>
                </c:pt>
                <c:pt idx="352">
                  <c:v>1233.00763306677</c:v>
                </c:pt>
                <c:pt idx="353">
                  <c:v>1236.5265484643101</c:v>
                </c:pt>
                <c:pt idx="354">
                  <c:v>1240.0455548990601</c:v>
                </c:pt>
                <c:pt idx="355">
                  <c:v>1243.564652371</c:v>
                </c:pt>
                <c:pt idx="356">
                  <c:v>1247.0838408801401</c:v>
                </c:pt>
                <c:pt idx="357">
                  <c:v>1250.60312042649</c:v>
                </c:pt>
                <c:pt idx="358">
                  <c:v>1254.12249101003</c:v>
                </c:pt>
                <c:pt idx="359">
                  <c:v>1257.64195263077</c:v>
                </c:pt>
                <c:pt idx="360">
                  <c:v>1261.16150528871</c:v>
                </c:pt>
                <c:pt idx="361">
                  <c:v>1264.6811489838501</c:v>
                </c:pt>
                <c:pt idx="362">
                  <c:v>1268.20088371619</c:v>
                </c:pt>
                <c:pt idx="363">
                  <c:v>1271.7207094857199</c:v>
                </c:pt>
                <c:pt idx="364">
                  <c:v>1275.2406262924601</c:v>
                </c:pt>
                <c:pt idx="365">
                  <c:v>1278.7606341364001</c:v>
                </c:pt>
                <c:pt idx="366">
                  <c:v>1282.2807330175301</c:v>
                </c:pt>
                <c:pt idx="367">
                  <c:v>1285.8009229358699</c:v>
                </c:pt>
                <c:pt idx="368">
                  <c:v>1289.3212038914</c:v>
                </c:pt>
                <c:pt idx="369">
                  <c:v>1292.84157588413</c:v>
                </c:pt>
                <c:pt idx="370">
                  <c:v>1296.3620389140699</c:v>
                </c:pt>
                <c:pt idx="371">
                  <c:v>1299.8825929812001</c:v>
                </c:pt>
                <c:pt idx="372">
                  <c:v>1303.4032380855299</c:v>
                </c:pt>
                <c:pt idx="373">
                  <c:v>1306.9239742270599</c:v>
                </c:pt>
                <c:pt idx="374">
                  <c:v>1310.44480140579</c:v>
                </c:pt>
                <c:pt idx="375">
                  <c:v>1313.9657196217199</c:v>
                </c:pt>
                <c:pt idx="376">
                  <c:v>1317.4867288748501</c:v>
                </c:pt>
                <c:pt idx="377">
                  <c:v>1321.0078291651701</c:v>
                </c:pt>
                <c:pt idx="378">
                  <c:v>1324.5290204927001</c:v>
                </c:pt>
                <c:pt idx="379">
                  <c:v>1328.0503028574301</c:v>
                </c:pt>
                <c:pt idx="380">
                  <c:v>1331.5716762593499</c:v>
                </c:pt>
                <c:pt idx="381">
                  <c:v>1335.0931406984801</c:v>
                </c:pt>
                <c:pt idx="382">
                  <c:v>1338.6146961748</c:v>
                </c:pt>
                <c:pt idx="383">
                  <c:v>1342.1363426883199</c:v>
                </c:pt>
                <c:pt idx="384">
                  <c:v>1345.6580802390499</c:v>
                </c:pt>
                <c:pt idx="385">
                  <c:v>1349.1799088269699</c:v>
                </c:pt>
                <c:pt idx="386">
                  <c:v>1352.70182845209</c:v>
                </c:pt>
                <c:pt idx="387">
                  <c:v>1356.2238391144101</c:v>
                </c:pt>
                <c:pt idx="388">
                  <c:v>1359.74594081393</c:v>
                </c:pt>
                <c:pt idx="389">
                  <c:v>1363.26813355065</c:v>
                </c:pt>
                <c:pt idx="390">
                  <c:v>1366.7904173245699</c:v>
                </c:pt>
                <c:pt idx="391">
                  <c:v>1370.31279213568</c:v>
                </c:pt>
                <c:pt idx="392">
                  <c:v>1373.835257984</c:v>
                </c:pt>
                <c:pt idx="393">
                  <c:v>1377.3578148695201</c:v>
                </c:pt>
                <c:pt idx="394">
                  <c:v>1380.88046279223</c:v>
                </c:pt>
                <c:pt idx="395">
                  <c:v>1384.4032017521499</c:v>
                </c:pt>
                <c:pt idx="396">
                  <c:v>1387.9260317492599</c:v>
                </c:pt>
                <c:pt idx="397">
                  <c:v>1391.4489527835699</c:v>
                </c:pt>
                <c:pt idx="398">
                  <c:v>1394.9719648550899</c:v>
                </c:pt>
                <c:pt idx="399">
                  <c:v>1398.4950679638</c:v>
                </c:pt>
                <c:pt idx="400">
                  <c:v>1402.0182621097099</c:v>
                </c:pt>
                <c:pt idx="401">
                  <c:v>1405.54154729282</c:v>
                </c:pt>
                <c:pt idx="402">
                  <c:v>1409.06492351313</c:v>
                </c:pt>
                <c:pt idx="403">
                  <c:v>1412.58839077064</c:v>
                </c:pt>
                <c:pt idx="404">
                  <c:v>1416.11194906534</c:v>
                </c:pt>
                <c:pt idx="405">
                  <c:v>1419.6355983972501</c:v>
                </c:pt>
                <c:pt idx="406">
                  <c:v>1423.15933876636</c:v>
                </c:pt>
                <c:pt idx="407">
                  <c:v>1426.6831701726601</c:v>
                </c:pt>
                <c:pt idx="408">
                  <c:v>1430.20709261617</c:v>
                </c:pt>
                <c:pt idx="409">
                  <c:v>1433.73110609687</c:v>
                </c:pt>
                <c:pt idx="410">
                  <c:v>1437.25521061478</c:v>
                </c:pt>
                <c:pt idx="411">
                  <c:v>1440.7794061698801</c:v>
                </c:pt>
                <c:pt idx="412">
                  <c:v>1444.3036927621799</c:v>
                </c:pt>
                <c:pt idx="413">
                  <c:v>1447.8280703916801</c:v>
                </c:pt>
                <c:pt idx="414">
                  <c:v>1451.35253905838</c:v>
                </c:pt>
                <c:pt idx="415">
                  <c:v>1454.87709876228</c:v>
                </c:pt>
                <c:pt idx="416">
                  <c:v>1458.40174950338</c:v>
                </c:pt>
                <c:pt idx="417">
                  <c:v>1461.92649128168</c:v>
                </c:pt>
                <c:pt idx="418">
                  <c:v>1465.4513240971801</c:v>
                </c:pt>
                <c:pt idx="419">
                  <c:v>1468.97624794988</c:v>
                </c:pt>
                <c:pt idx="420">
                  <c:v>1472.5012628397701</c:v>
                </c:pt>
                <c:pt idx="421">
                  <c:v>1476.0263687668701</c:v>
                </c:pt>
                <c:pt idx="422">
                  <c:v>1479.5515657311601</c:v>
                </c:pt>
                <c:pt idx="423">
                  <c:v>1483.0768537326601</c:v>
                </c:pt>
                <c:pt idx="424">
                  <c:v>1486.6022327713499</c:v>
                </c:pt>
                <c:pt idx="425">
                  <c:v>1490.12770284724</c:v>
                </c:pt>
                <c:pt idx="426">
                  <c:v>1493.6532639603299</c:v>
                </c:pt>
                <c:pt idx="427">
                  <c:v>1497.1789161106301</c:v>
                </c:pt>
                <c:pt idx="428">
                  <c:v>1500.7046592981201</c:v>
                </c:pt>
                <c:pt idx="429">
                  <c:v>1504.2304935228101</c:v>
                </c:pt>
                <c:pt idx="430">
                  <c:v>1507.7564187846999</c:v>
                </c:pt>
                <c:pt idx="431">
                  <c:v>1511.28243508378</c:v>
                </c:pt>
                <c:pt idx="432">
                  <c:v>1514.8085424200699</c:v>
                </c:pt>
                <c:pt idx="433">
                  <c:v>1518.3347407935601</c:v>
                </c:pt>
                <c:pt idx="434">
                  <c:v>1521.86103020424</c:v>
                </c:pt>
                <c:pt idx="435">
                  <c:v>1525.38741065213</c:v>
                </c:pt>
                <c:pt idx="436">
                  <c:v>1528.9138821372101</c:v>
                </c:pt>
                <c:pt idx="437">
                  <c:v>1532.4404446594999</c:v>
                </c:pt>
                <c:pt idx="438">
                  <c:v>1535.96709821898</c:v>
                </c:pt>
                <c:pt idx="439">
                  <c:v>1539.4938428156599</c:v>
                </c:pt>
                <c:pt idx="440">
                  <c:v>1543.0206784495499</c:v>
                </c:pt>
                <c:pt idx="441">
                  <c:v>1546.5476051206299</c:v>
                </c:pt>
                <c:pt idx="442">
                  <c:v>1550.0746228289099</c:v>
                </c:pt>
                <c:pt idx="443">
                  <c:v>1553.60173157439</c:v>
                </c:pt>
                <c:pt idx="444">
                  <c:v>1557.1289313570701</c:v>
                </c:pt>
                <c:pt idx="445">
                  <c:v>1560.65622217694</c:v>
                </c:pt>
                <c:pt idx="446">
                  <c:v>1564.1836040340199</c:v>
                </c:pt>
                <c:pt idx="447">
                  <c:v>1567.7110769282999</c:v>
                </c:pt>
                <c:pt idx="448">
                  <c:v>1571.2386408597699</c:v>
                </c:pt>
                <c:pt idx="449">
                  <c:v>1574.76629582845</c:v>
                </c:pt>
                <c:pt idx="450">
                  <c:v>1578.2940418343201</c:v>
                </c:pt>
                <c:pt idx="451">
                  <c:v>1581.8218788774</c:v>
                </c:pt>
                <c:pt idx="452">
                  <c:v>1585.3498069576699</c:v>
                </c:pt>
                <c:pt idx="453">
                  <c:v>1588.8778260751401</c:v>
                </c:pt>
                <c:pt idx="454">
                  <c:v>1592.4059362298101</c:v>
                </c:pt>
                <c:pt idx="455">
                  <c:v>1595.9341374216899</c:v>
                </c:pt>
                <c:pt idx="456">
                  <c:v>1599.46242965076</c:v>
                </c:pt>
                <c:pt idx="457">
                  <c:v>1602.9908129170201</c:v>
                </c:pt>
                <c:pt idx="458">
                  <c:v>1606.51928722049</c:v>
                </c:pt>
                <c:pt idx="459">
                  <c:v>1610.04785256116</c:v>
                </c:pt>
                <c:pt idx="460">
                  <c:v>1613.57650893903</c:v>
                </c:pt>
                <c:pt idx="461">
                  <c:v>1617.1052563541</c:v>
                </c:pt>
                <c:pt idx="462">
                  <c:v>1620.6340948063601</c:v>
                </c:pt>
                <c:pt idx="463">
                  <c:v>1624.1630242958299</c:v>
                </c:pt>
                <c:pt idx="464">
                  <c:v>1627.6920448224901</c:v>
                </c:pt>
                <c:pt idx="465">
                  <c:v>1631.22115638635</c:v>
                </c:pt>
                <c:pt idx="466">
                  <c:v>1634.75035898742</c:v>
                </c:pt>
                <c:pt idx="467">
                  <c:v>1638.27965262568</c:v>
                </c:pt>
                <c:pt idx="468">
                  <c:v>1641.8090373011401</c:v>
                </c:pt>
                <c:pt idx="469">
                  <c:v>1645.3385130137999</c:v>
                </c:pt>
                <c:pt idx="470">
                  <c:v>1648.86807976366</c:v>
                </c:pt>
                <c:pt idx="471">
                  <c:v>1652.39773755072</c:v>
                </c:pt>
                <c:pt idx="472">
                  <c:v>1655.9274863749799</c:v>
                </c:pt>
                <c:pt idx="473">
                  <c:v>1659.4573262364399</c:v>
                </c:pt>
                <c:pt idx="474">
                  <c:v>1662.98725713509</c:v>
                </c:pt>
                <c:pt idx="475">
                  <c:v>1666.5172790709501</c:v>
                </c:pt>
                <c:pt idx="476">
                  <c:v>1670.0473920440099</c:v>
                </c:pt>
                <c:pt idx="477">
                  <c:v>1673.5775960542601</c:v>
                </c:pt>
                <c:pt idx="478">
                  <c:v>1677.10789110172</c:v>
                </c:pt>
                <c:pt idx="479">
                  <c:v>1680.63827718637</c:v>
                </c:pt>
                <c:pt idx="480">
                  <c:v>1684.1687543082201</c:v>
                </c:pt>
                <c:pt idx="481">
                  <c:v>1687.6993224672699</c:v>
                </c:pt>
                <c:pt idx="482">
                  <c:v>1691.22998166352</c:v>
                </c:pt>
                <c:pt idx="483">
                  <c:v>1694.7607318969799</c:v>
                </c:pt>
                <c:pt idx="484">
                  <c:v>1698.2915731676201</c:v>
                </c:pt>
                <c:pt idx="485">
                  <c:v>1701.8225054754701</c:v>
                </c:pt>
                <c:pt idx="486">
                  <c:v>1705.3535288205201</c:v>
                </c:pt>
                <c:pt idx="487">
                  <c:v>1708.8846432027699</c:v>
                </c:pt>
                <c:pt idx="488">
                  <c:v>1712.41584862222</c:v>
                </c:pt>
                <c:pt idx="489">
                  <c:v>1715.9471450788601</c:v>
                </c:pt>
                <c:pt idx="490">
                  <c:v>1719.47853257271</c:v>
                </c:pt>
                <c:pt idx="491">
                  <c:v>1723.01001110375</c:v>
                </c:pt>
                <c:pt idx="492">
                  <c:v>1726.541580672</c:v>
                </c:pt>
                <c:pt idx="493">
                  <c:v>1730.07324127744</c:v>
                </c:pt>
                <c:pt idx="494">
                  <c:v>1733.6049929200799</c:v>
                </c:pt>
                <c:pt idx="495">
                  <c:v>1737.13683559993</c:v>
                </c:pt>
                <c:pt idx="496">
                  <c:v>1740.6687693169699</c:v>
                </c:pt>
                <c:pt idx="497">
                  <c:v>1744.2007940712101</c:v>
                </c:pt>
                <c:pt idx="498">
                  <c:v>1747.7329098626501</c:v>
                </c:pt>
                <c:pt idx="499">
                  <c:v>1751.2651166912899</c:v>
                </c:pt>
                <c:pt idx="500">
                  <c:v>1754.79741455712</c:v>
                </c:pt>
                <c:pt idx="501">
                  <c:v>1758.3298034601601</c:v>
                </c:pt>
                <c:pt idx="502">
                  <c:v>1761.8622834004</c:v>
                </c:pt>
                <c:pt idx="503">
                  <c:v>1765.3948543778299</c:v>
                </c:pt>
                <c:pt idx="504">
                  <c:v>1768.9275163924699</c:v>
                </c:pt>
                <c:pt idx="505">
                  <c:v>1772.4602694442999</c:v>
                </c:pt>
                <c:pt idx="506">
                  <c:v>1775.99311353334</c:v>
                </c:pt>
                <c:pt idx="507">
                  <c:v>1779.5260486595701</c:v>
                </c:pt>
                <c:pt idx="508">
                  <c:v>1783.0590748229999</c:v>
                </c:pt>
                <c:pt idx="509">
                  <c:v>1786.5921920236301</c:v>
                </c:pt>
                <c:pt idx="510">
                  <c:v>1790.1254002614701</c:v>
                </c:pt>
                <c:pt idx="511">
                  <c:v>1793.6586995365001</c:v>
                </c:pt>
                <c:pt idx="512">
                  <c:v>1797.1920898487299</c:v>
                </c:pt>
                <c:pt idx="513">
                  <c:v>1800.72557119815</c:v>
                </c:pt>
                <c:pt idx="514">
                  <c:v>1804.2591435847801</c:v>
                </c:pt>
                <c:pt idx="515">
                  <c:v>1807.79280700861</c:v>
                </c:pt>
                <c:pt idx="516">
                  <c:v>1811.32656146964</c:v>
                </c:pt>
                <c:pt idx="517">
                  <c:v>1814.8604069678599</c:v>
                </c:pt>
                <c:pt idx="518">
                  <c:v>1818.39434350329</c:v>
                </c:pt>
                <c:pt idx="519">
                  <c:v>1821.92837107591</c:v>
                </c:pt>
                <c:pt idx="520">
                  <c:v>1825.4624896857299</c:v>
                </c:pt>
                <c:pt idx="521">
                  <c:v>1828.99669933276</c:v>
                </c:pt>
                <c:pt idx="522">
                  <c:v>1832.53100001698</c:v>
                </c:pt>
                <c:pt idx="523">
                  <c:v>1836.0653917384</c:v>
                </c:pt>
                <c:pt idx="524">
                  <c:v>1839.59987449702</c:v>
                </c:pt>
                <c:pt idx="525">
                  <c:v>1843.13444829284</c:v>
                </c:pt>
                <c:pt idx="526">
                  <c:v>1846.6691131258599</c:v>
                </c:pt>
                <c:pt idx="527">
                  <c:v>1850.20386899608</c:v>
                </c:pt>
                <c:pt idx="528">
                  <c:v>1853.7387159035</c:v>
                </c:pt>
                <c:pt idx="529">
                  <c:v>1857.2736538481199</c:v>
                </c:pt>
                <c:pt idx="530">
                  <c:v>1860.8086828299299</c:v>
                </c:pt>
                <c:pt idx="531">
                  <c:v>1864.34380284895</c:v>
                </c:pt>
                <c:pt idx="532">
                  <c:v>1867.87901390516</c:v>
                </c:pt>
                <c:pt idx="533">
                  <c:v>1871.4143159985799</c:v>
                </c:pt>
                <c:pt idx="534">
                  <c:v>1874.9497091291901</c:v>
                </c:pt>
                <c:pt idx="535">
                  <c:v>1878.485193297</c:v>
                </c:pt>
                <c:pt idx="536">
                  <c:v>1882.02076850201</c:v>
                </c:pt>
                <c:pt idx="537">
                  <c:v>1885.55643474423</c:v>
                </c:pt>
                <c:pt idx="538">
                  <c:v>1889.0921920236401</c:v>
                </c:pt>
                <c:pt idx="539">
                  <c:v>1892.62804034025</c:v>
                </c:pt>
                <c:pt idx="540">
                  <c:v>1896.1639796940599</c:v>
                </c:pt>
                <c:pt idx="541">
                  <c:v>1899.7000100850601</c:v>
                </c:pt>
                <c:pt idx="542">
                  <c:v>1903.23613151327</c:v>
                </c:pt>
                <c:pt idx="543">
                  <c:v>1906.7723439786801</c:v>
                </c:pt>
                <c:pt idx="544">
                  <c:v>1910.3086474812801</c:v>
                </c:pt>
                <c:pt idx="545">
                  <c:v>1913.84504202109</c:v>
                </c:pt>
                <c:pt idx="546">
                  <c:v>1917.3815275980901</c:v>
                </c:pt>
                <c:pt idx="547">
                  <c:v>1920.9181042123</c:v>
                </c:pt>
                <c:pt idx="548">
                  <c:v>1924.4547718637</c:v>
                </c:pt>
                <c:pt idx="549">
                  <c:v>1927.99153055231</c:v>
                </c:pt>
                <c:pt idx="550">
                  <c:v>1931.52838027811</c:v>
                </c:pt>
                <c:pt idx="551">
                  <c:v>1935.0653210411101</c:v>
                </c:pt>
                <c:pt idx="552">
                  <c:v>1938.60235284131</c:v>
                </c:pt>
                <c:pt idx="553">
                  <c:v>1942.1394756787099</c:v>
                </c:pt>
                <c:pt idx="554">
                  <c:v>1945.6766895533101</c:v>
                </c:pt>
                <c:pt idx="555">
                  <c:v>1949.2139944651101</c:v>
                </c:pt>
                <c:pt idx="556">
                  <c:v>1952.7513904140999</c:v>
                </c:pt>
                <c:pt idx="557">
                  <c:v>1956.2888774003</c:v>
                </c:pt>
                <c:pt idx="558">
                  <c:v>1959.8264554237001</c:v>
                </c:pt>
                <c:pt idx="559">
                  <c:v>1963.36412448429</c:v>
                </c:pt>
                <c:pt idx="560">
                  <c:v>1966.9018845820899</c:v>
                </c:pt>
                <c:pt idx="561">
                  <c:v>1970.4397357170801</c:v>
                </c:pt>
                <c:pt idx="562">
                  <c:v>1973.9776778892699</c:v>
                </c:pt>
                <c:pt idx="563">
                  <c:v>1977.5157110986599</c:v>
                </c:pt>
                <c:pt idx="564">
                  <c:v>1981.05383534526</c:v>
                </c:pt>
                <c:pt idx="565">
                  <c:v>1984.5920506290499</c:v>
                </c:pt>
                <c:pt idx="566">
                  <c:v>1988.1303569500401</c:v>
                </c:pt>
                <c:pt idx="567">
                  <c:v>1991.6687543082301</c:v>
                </c:pt>
                <c:pt idx="568">
                  <c:v>1995.2072427036201</c:v>
                </c:pt>
                <c:pt idx="569">
                  <c:v>1998.7458221362001</c:v>
                </c:pt>
                <c:pt idx="570">
                  <c:v>2002.28449260599</c:v>
                </c:pt>
                <c:pt idx="571">
                  <c:v>2005.8232541129801</c:v>
                </c:pt>
                <c:pt idx="572">
                  <c:v>2009.36210665716</c:v>
                </c:pt>
                <c:pt idx="573">
                  <c:v>2012.9010502385499</c:v>
                </c:pt>
                <c:pt idx="574">
                  <c:v>2016.4400848571299</c:v>
                </c:pt>
                <c:pt idx="575">
                  <c:v>2019.97921051292</c:v>
                </c:pt>
                <c:pt idx="576">
                  <c:v>2023.5184272059</c:v>
                </c:pt>
                <c:pt idx="577">
                  <c:v>2027.0577349360799</c:v>
                </c:pt>
                <c:pt idx="578">
                  <c:v>2030.59713370346</c:v>
                </c:pt>
                <c:pt idx="579">
                  <c:v>2034.13662350805</c:v>
                </c:pt>
                <c:pt idx="580">
                  <c:v>2037.67620434983</c:v>
                </c:pt>
                <c:pt idx="581">
                  <c:v>2041.2158762288</c:v>
                </c:pt>
                <c:pt idx="582">
                  <c:v>2044.75563914498</c:v>
                </c:pt>
                <c:pt idx="583">
                  <c:v>2048.2954930983601</c:v>
                </c:pt>
                <c:pt idx="584">
                  <c:v>2051.83543808894</c:v>
                </c:pt>
                <c:pt idx="585">
                  <c:v>2055.3754741167099</c:v>
                </c:pt>
                <c:pt idx="586">
                  <c:v>2058.9156011816899</c:v>
                </c:pt>
                <c:pt idx="587">
                  <c:v>2062.4558192838699</c:v>
                </c:pt>
                <c:pt idx="588">
                  <c:v>2065.99612842324</c:v>
                </c:pt>
                <c:pt idx="589">
                  <c:v>2069.53652859981</c:v>
                </c:pt>
                <c:pt idx="590">
                  <c:v>2073.0770198135901</c:v>
                </c:pt>
                <c:pt idx="591">
                  <c:v>2076.6176020645598</c:v>
                </c:pt>
                <c:pt idx="592">
                  <c:v>2080.15827535273</c:v>
                </c:pt>
                <c:pt idx="593">
                  <c:v>2083.6990396780998</c:v>
                </c:pt>
                <c:pt idx="594">
                  <c:v>2087.23989504067</c:v>
                </c:pt>
                <c:pt idx="595">
                  <c:v>2090.7808414404399</c:v>
                </c:pt>
                <c:pt idx="596">
                  <c:v>2094.3218788774102</c:v>
                </c:pt>
                <c:pt idx="597">
                  <c:v>2097.8630073515801</c:v>
                </c:pt>
                <c:pt idx="598">
                  <c:v>2101.40422686294</c:v>
                </c:pt>
                <c:pt idx="599">
                  <c:v>2104.94553741151</c:v>
                </c:pt>
                <c:pt idx="600">
                  <c:v>2108.48693899727</c:v>
                </c:pt>
                <c:pt idx="601">
                  <c:v>2112.0284316202401</c:v>
                </c:pt>
                <c:pt idx="602">
                  <c:v>2115.5700152804002</c:v>
                </c:pt>
                <c:pt idx="603">
                  <c:v>2119.1116899777699</c:v>
                </c:pt>
                <c:pt idx="604">
                  <c:v>2122.65345571233</c:v>
                </c:pt>
                <c:pt idx="605">
                  <c:v>2126.1953124840902</c:v>
                </c:pt>
                <c:pt idx="606">
                  <c:v>2129.73726029305</c:v>
                </c:pt>
                <c:pt idx="607">
                  <c:v>2133.2792991392098</c:v>
                </c:pt>
                <c:pt idx="608">
                  <c:v>2136.8214290225701</c:v>
                </c:pt>
                <c:pt idx="609">
                  <c:v>2140.36364994313</c:v>
                </c:pt>
                <c:pt idx="610">
                  <c:v>2143.9059619008899</c:v>
                </c:pt>
                <c:pt idx="611">
                  <c:v>2147.4483648958499</c:v>
                </c:pt>
                <c:pt idx="612">
                  <c:v>2150.9908589279999</c:v>
                </c:pt>
                <c:pt idx="613">
                  <c:v>2154.5334439973599</c:v>
                </c:pt>
                <c:pt idx="614">
                  <c:v>2158.0761201039199</c:v>
                </c:pt>
                <c:pt idx="615">
                  <c:v>2161.61888724767</c:v>
                </c:pt>
                <c:pt idx="616">
                  <c:v>2165.1617454286202</c:v>
                </c:pt>
                <c:pt idx="617">
                  <c:v>2168.7046946467799</c:v>
                </c:pt>
                <c:pt idx="618">
                  <c:v>2172.2477349021301</c:v>
                </c:pt>
                <c:pt idx="619">
                  <c:v>2175.7908661946799</c:v>
                </c:pt>
                <c:pt idx="620">
                  <c:v>2179.3340885244302</c:v>
                </c:pt>
                <c:pt idx="621">
                  <c:v>2182.87740189138</c:v>
                </c:pt>
                <c:pt idx="622">
                  <c:v>2186.4208062955299</c:v>
                </c:pt>
                <c:pt idx="623">
                  <c:v>2189.9643017368799</c:v>
                </c:pt>
                <c:pt idx="624">
                  <c:v>2193.5078882154298</c:v>
                </c:pt>
                <c:pt idx="625">
                  <c:v>2197.0515657311798</c:v>
                </c:pt>
                <c:pt idx="626">
                  <c:v>2200.5953342841199</c:v>
                </c:pt>
                <c:pt idx="627">
                  <c:v>2204.1391938742699</c:v>
                </c:pt>
                <c:pt idx="628">
                  <c:v>2207.6831445016101</c:v>
                </c:pt>
                <c:pt idx="629">
                  <c:v>2211.2271861661602</c:v>
                </c:pt>
                <c:pt idx="630">
                  <c:v>2214.7713188678999</c:v>
                </c:pt>
                <c:pt idx="631">
                  <c:v>2218.3155426068502</c:v>
                </c:pt>
                <c:pt idx="632">
                  <c:v>2221.85985738299</c:v>
                </c:pt>
                <c:pt idx="633">
                  <c:v>2225.4042631963298</c:v>
                </c:pt>
                <c:pt idx="634">
                  <c:v>2228.9487600468701</c:v>
                </c:pt>
                <c:pt idx="635">
                  <c:v>2232.49334793461</c:v>
                </c:pt>
                <c:pt idx="636">
                  <c:v>2236.03802685955</c:v>
                </c:pt>
                <c:pt idx="637">
                  <c:v>2239.58279682169</c:v>
                </c:pt>
                <c:pt idx="638">
                  <c:v>2243.12765782103</c:v>
                </c:pt>
                <c:pt idx="639">
                  <c:v>2246.67260985756</c:v>
                </c:pt>
                <c:pt idx="640">
                  <c:v>2250.2176529313001</c:v>
                </c:pt>
                <c:pt idx="641">
                  <c:v>2253.7627870422398</c:v>
                </c:pt>
                <c:pt idx="642">
                  <c:v>2257.3080121903699</c:v>
                </c:pt>
                <c:pt idx="643">
                  <c:v>2260.8533283757101</c:v>
                </c:pt>
                <c:pt idx="644">
                  <c:v>2264.3987355982399</c:v>
                </c:pt>
                <c:pt idx="645">
                  <c:v>2267.9442338579702</c:v>
                </c:pt>
                <c:pt idx="646">
                  <c:v>2271.4898231549</c:v>
                </c:pt>
                <c:pt idx="647">
                  <c:v>2275.0355034890399</c:v>
                </c:pt>
                <c:pt idx="648">
                  <c:v>2278.5812748603698</c:v>
                </c:pt>
                <c:pt idx="649">
                  <c:v>2282.1271372688998</c:v>
                </c:pt>
                <c:pt idx="650">
                  <c:v>2285.6730907146298</c:v>
                </c:pt>
                <c:pt idx="651">
                  <c:v>2289.2191351975498</c:v>
                </c:pt>
                <c:pt idx="652">
                  <c:v>2292.7652707176799</c:v>
                </c:pt>
                <c:pt idx="653">
                  <c:v>2296.31149727501</c:v>
                </c:pt>
                <c:pt idx="654">
                  <c:v>2299.8578148695301</c:v>
                </c:pt>
                <c:pt idx="655">
                  <c:v>2303.4042235012598</c:v>
                </c:pt>
                <c:pt idx="656">
                  <c:v>2306.95072317019</c:v>
                </c:pt>
                <c:pt idx="657">
                  <c:v>2310.4973138763098</c:v>
                </c:pt>
                <c:pt idx="658">
                  <c:v>2314.0439956196301</c:v>
                </c:pt>
                <c:pt idx="659">
                  <c:v>2317.59076840016</c:v>
                </c:pt>
                <c:pt idx="660">
                  <c:v>2321.1376322178799</c:v>
                </c:pt>
                <c:pt idx="661">
                  <c:v>2324.6845870727998</c:v>
                </c:pt>
                <c:pt idx="662">
                  <c:v>2328.2316329649202</c:v>
                </c:pt>
                <c:pt idx="663">
                  <c:v>2331.7787698942402</c:v>
                </c:pt>
                <c:pt idx="664">
                  <c:v>2335.3259978607598</c:v>
                </c:pt>
                <c:pt idx="665">
                  <c:v>2338.8733168644799</c:v>
                </c:pt>
                <c:pt idx="666">
                  <c:v>2342.42072690539</c:v>
                </c:pt>
                <c:pt idx="667">
                  <c:v>2345.9682279835101</c:v>
                </c:pt>
                <c:pt idx="668">
                  <c:v>2349.5158200988299</c:v>
                </c:pt>
                <c:pt idx="669">
                  <c:v>2353.0635032513401</c:v>
                </c:pt>
                <c:pt idx="670">
                  <c:v>2356.6112774410599</c:v>
                </c:pt>
                <c:pt idx="671">
                  <c:v>2360.1591426679702</c:v>
                </c:pt>
                <c:pt idx="672">
                  <c:v>2363.70709893208</c:v>
                </c:pt>
                <c:pt idx="673">
                  <c:v>2367.2551462334</c:v>
                </c:pt>
                <c:pt idx="674">
                  <c:v>2370.8032845719099</c:v>
                </c:pt>
                <c:pt idx="675">
                  <c:v>2374.3515139476199</c:v>
                </c:pt>
                <c:pt idx="676">
                  <c:v>2377.8998343605299</c:v>
                </c:pt>
                <c:pt idx="677">
                  <c:v>2381.4482458106399</c:v>
                </c:pt>
                <c:pt idx="678">
                  <c:v>2384.99674829795</c:v>
                </c:pt>
                <c:pt idx="679">
                  <c:v>2388.5453418224602</c:v>
                </c:pt>
                <c:pt idx="680">
                  <c:v>2392.0940263841599</c:v>
                </c:pt>
                <c:pt idx="681">
                  <c:v>2395.6428019830701</c:v>
                </c:pt>
                <c:pt idx="682">
                  <c:v>2399.1916686191798</c:v>
                </c:pt>
                <c:pt idx="683">
                  <c:v>2402.7406262924801</c:v>
                </c:pt>
                <c:pt idx="684">
                  <c:v>2406.28967500299</c:v>
                </c:pt>
                <c:pt idx="685">
                  <c:v>2409.8388147506898</c:v>
                </c:pt>
                <c:pt idx="686">
                  <c:v>2413.3880455355902</c:v>
                </c:pt>
                <c:pt idx="687">
                  <c:v>2416.9373673577002</c:v>
                </c:pt>
                <c:pt idx="688">
                  <c:v>2420.4867802170002</c:v>
                </c:pt>
                <c:pt idx="689">
                  <c:v>2424.0362841135002</c:v>
                </c:pt>
                <c:pt idx="690">
                  <c:v>2427.5858790471998</c:v>
                </c:pt>
                <c:pt idx="691">
                  <c:v>2431.1355650180999</c:v>
                </c:pt>
                <c:pt idx="692">
                  <c:v>2434.6853420262</c:v>
                </c:pt>
                <c:pt idx="693">
                  <c:v>2438.2352100714902</c:v>
                </c:pt>
                <c:pt idx="694">
                  <c:v>2441.78516915399</c:v>
                </c:pt>
                <c:pt idx="695">
                  <c:v>2445.3352192736902</c:v>
                </c:pt>
                <c:pt idx="696">
                  <c:v>2448.88536043058</c:v>
                </c:pt>
                <c:pt idx="697">
                  <c:v>2452.4355926246799</c:v>
                </c:pt>
                <c:pt idx="698">
                  <c:v>2455.9859158559698</c:v>
                </c:pt>
                <c:pt idx="699">
                  <c:v>2459.5363301244702</c:v>
                </c:pt>
                <c:pt idx="700">
                  <c:v>2463.0868354301601</c:v>
                </c:pt>
                <c:pt idx="701">
                  <c:v>2466.6374317730501</c:v>
                </c:pt>
                <c:pt idx="702">
                  <c:v>2470.1881191531402</c:v>
                </c:pt>
                <c:pt idx="703">
                  <c:v>2473.7388975704298</c:v>
                </c:pt>
                <c:pt idx="704">
                  <c:v>2477.2897670249199</c:v>
                </c:pt>
                <c:pt idx="705">
                  <c:v>2480.8407275166101</c:v>
                </c:pt>
                <c:pt idx="706">
                  <c:v>2484.3917790454998</c:v>
                </c:pt>
                <c:pt idx="707">
                  <c:v>2487.94292161159</c:v>
                </c:pt>
                <c:pt idx="708">
                  <c:v>2491.4941552148798</c:v>
                </c:pt>
                <c:pt idx="709">
                  <c:v>2495.0454798553601</c:v>
                </c:pt>
                <c:pt idx="710">
                  <c:v>2498.59689553305</c:v>
                </c:pt>
                <c:pt idx="711">
                  <c:v>2502.1484022479299</c:v>
                </c:pt>
                <c:pt idx="712">
                  <c:v>2505.7000000000198</c:v>
                </c:pt>
                <c:pt idx="713">
                  <c:v>2509.2516887892998</c:v>
                </c:pt>
                <c:pt idx="714">
                  <c:v>2512.8034686157798</c:v>
                </c:pt>
                <c:pt idx="715">
                  <c:v>2516.3553394794699</c:v>
                </c:pt>
                <c:pt idx="716">
                  <c:v>2519.90730138035</c:v>
                </c:pt>
                <c:pt idx="717">
                  <c:v>2523.4593543184301</c:v>
                </c:pt>
                <c:pt idx="718">
                  <c:v>2527.0114982937098</c:v>
                </c:pt>
                <c:pt idx="719">
                  <c:v>2530.56373330619</c:v>
                </c:pt>
                <c:pt idx="720">
                  <c:v>2534.1160593558602</c:v>
                </c:pt>
                <c:pt idx="721">
                  <c:v>2537.66847644274</c:v>
                </c:pt>
                <c:pt idx="722">
                  <c:v>2541.2209845668199</c:v>
                </c:pt>
                <c:pt idx="723">
                  <c:v>2544.7735837281002</c:v>
                </c:pt>
                <c:pt idx="724">
                  <c:v>2548.3262739265701</c:v>
                </c:pt>
                <c:pt idx="725">
                  <c:v>2551.8790551622501</c:v>
                </c:pt>
                <c:pt idx="726">
                  <c:v>2555.4319274351201</c:v>
                </c:pt>
                <c:pt idx="727">
                  <c:v>2558.9848907451901</c:v>
                </c:pt>
                <c:pt idx="728">
                  <c:v>2562.5379450924702</c:v>
                </c:pt>
                <c:pt idx="729">
                  <c:v>2566.0910904769398</c:v>
                </c:pt>
                <c:pt idx="730">
                  <c:v>2569.64432689861</c:v>
                </c:pt>
                <c:pt idx="731">
                  <c:v>2573.1976543574801</c:v>
                </c:pt>
                <c:pt idx="732">
                  <c:v>2576.7510728535499</c:v>
                </c:pt>
                <c:pt idx="733">
                  <c:v>2580.3045823868201</c:v>
                </c:pt>
                <c:pt idx="734">
                  <c:v>2583.85818295729</c:v>
                </c:pt>
                <c:pt idx="735">
                  <c:v>2587.4118745649498</c:v>
                </c:pt>
                <c:pt idx="736">
                  <c:v>2590.9656572098202</c:v>
                </c:pt>
                <c:pt idx="737">
                  <c:v>2594.5195308918901</c:v>
                </c:pt>
                <c:pt idx="738">
                  <c:v>2598.0734956111501</c:v>
                </c:pt>
                <c:pt idx="739">
                  <c:v>2601.6275513676201</c:v>
                </c:pt>
                <c:pt idx="740">
                  <c:v>2605.1816981612801</c:v>
                </c:pt>
                <c:pt idx="741">
                  <c:v>2608.7359359921402</c:v>
                </c:pt>
                <c:pt idx="742">
                  <c:v>2612.2902648602098</c:v>
                </c:pt>
                <c:pt idx="743">
                  <c:v>2615.84468476547</c:v>
                </c:pt>
                <c:pt idx="744">
                  <c:v>2619.3991957079302</c:v>
                </c:pt>
                <c:pt idx="745">
                  <c:v>2622.9537976875899</c:v>
                </c:pt>
                <c:pt idx="746">
                  <c:v>2626.5084907044502</c:v>
                </c:pt>
                <c:pt idx="747">
                  <c:v>2630.06327475851</c:v>
                </c:pt>
                <c:pt idx="748">
                  <c:v>2633.6181498497599</c:v>
                </c:pt>
                <c:pt idx="749">
                  <c:v>2637.1731159782198</c:v>
                </c:pt>
                <c:pt idx="750">
                  <c:v>2640.7281731438802</c:v>
                </c:pt>
                <c:pt idx="751">
                  <c:v>2644.2833213467302</c:v>
                </c:pt>
                <c:pt idx="752">
                  <c:v>2647.8385605867902</c:v>
                </c:pt>
                <c:pt idx="753">
                  <c:v>2651.3938908640398</c:v>
                </c:pt>
                <c:pt idx="754">
                  <c:v>2654.9493121784999</c:v>
                </c:pt>
                <c:pt idx="755">
                  <c:v>2658.50482453015</c:v>
                </c:pt>
                <c:pt idx="756">
                  <c:v>2662.0604279190002</c:v>
                </c:pt>
                <c:pt idx="757">
                  <c:v>2665.6161223450499</c:v>
                </c:pt>
                <c:pt idx="758">
                  <c:v>2669.1719078083001</c:v>
                </c:pt>
                <c:pt idx="759">
                  <c:v>2672.72778430875</c:v>
                </c:pt>
                <c:pt idx="760">
                  <c:v>2676.2837518463998</c:v>
                </c:pt>
                <c:pt idx="761">
                  <c:v>2679.8398104212501</c:v>
                </c:pt>
                <c:pt idx="762">
                  <c:v>2683.3959600333001</c:v>
                </c:pt>
                <c:pt idx="763">
                  <c:v>2686.95220068255</c:v>
                </c:pt>
                <c:pt idx="764">
                  <c:v>2690.50853236899</c:v>
                </c:pt>
                <c:pt idx="765">
                  <c:v>2694.06495509264</c:v>
                </c:pt>
                <c:pt idx="766">
                  <c:v>2697.6214688534801</c:v>
                </c:pt>
                <c:pt idx="767">
                  <c:v>2701.1780736515302</c:v>
                </c:pt>
                <c:pt idx="768">
                  <c:v>2704.7347694867699</c:v>
                </c:pt>
                <c:pt idx="769">
                  <c:v>2708.2915563592101</c:v>
                </c:pt>
                <c:pt idx="770">
                  <c:v>2711.8484342688598</c:v>
                </c:pt>
                <c:pt idx="771">
                  <c:v>2715.4054032157001</c:v>
                </c:pt>
                <c:pt idx="772">
                  <c:v>2718.9624631997399</c:v>
                </c:pt>
                <c:pt idx="773">
                  <c:v>2722.5196142209802</c:v>
                </c:pt>
                <c:pt idx="774">
                  <c:v>2726.0768562794201</c:v>
                </c:pt>
                <c:pt idx="775">
                  <c:v>2729.63418937506</c:v>
                </c:pt>
                <c:pt idx="776">
                  <c:v>2733.19161350789</c:v>
                </c:pt>
                <c:pt idx="777">
                  <c:v>2736.74912867793</c:v>
                </c:pt>
                <c:pt idx="778">
                  <c:v>2740.30673488517</c:v>
                </c:pt>
                <c:pt idx="779">
                  <c:v>2743.8644321296001</c:v>
                </c:pt>
                <c:pt idx="780">
                  <c:v>2747.4222204112398</c:v>
                </c:pt>
                <c:pt idx="781">
                  <c:v>2750.9800997300699</c:v>
                </c:pt>
                <c:pt idx="782">
                  <c:v>2754.5380700861001</c:v>
                </c:pt>
                <c:pt idx="783">
                  <c:v>2758.0961314793399</c:v>
                </c:pt>
                <c:pt idx="784">
                  <c:v>2761.6542839097701</c:v>
                </c:pt>
                <c:pt idx="785">
                  <c:v>2765.2125273774</c:v>
                </c:pt>
                <c:pt idx="786">
                  <c:v>2768.7708618822298</c:v>
                </c:pt>
                <c:pt idx="787">
                  <c:v>2772.3292874242602</c:v>
                </c:pt>
                <c:pt idx="788">
                  <c:v>2775.8878040034901</c:v>
                </c:pt>
                <c:pt idx="789">
                  <c:v>2779.4464116199201</c:v>
                </c:pt>
                <c:pt idx="790">
                  <c:v>2783.0051102735501</c:v>
                </c:pt>
                <c:pt idx="791">
                  <c:v>2786.5638999643702</c:v>
                </c:pt>
                <c:pt idx="792">
                  <c:v>2790.1227806923998</c:v>
                </c:pt>
                <c:pt idx="793">
                  <c:v>2793.68175245762</c:v>
                </c:pt>
                <c:pt idx="794">
                  <c:v>2797.2408152600501</c:v>
                </c:pt>
                <c:pt idx="795">
                  <c:v>2800.7999690996699</c:v>
                </c:pt>
                <c:pt idx="796">
                  <c:v>2804.3592139764901</c:v>
                </c:pt>
                <c:pt idx="797">
                  <c:v>2807.9185498905199</c:v>
                </c:pt>
                <c:pt idx="798">
                  <c:v>2811.4779768417402</c:v>
                </c:pt>
                <c:pt idx="799">
                  <c:v>2815.0374948301601</c:v>
                </c:pt>
                <c:pt idx="800">
                  <c:v>2818.59710385578</c:v>
                </c:pt>
                <c:pt idx="801">
                  <c:v>2822.1568039186</c:v>
                </c:pt>
                <c:pt idx="802">
                  <c:v>2825.71659501862</c:v>
                </c:pt>
                <c:pt idx="803">
                  <c:v>2829.27647715584</c:v>
                </c:pt>
                <c:pt idx="804">
                  <c:v>2832.83645033025</c:v>
                </c:pt>
                <c:pt idx="805">
                  <c:v>2836.3965145418701</c:v>
                </c:pt>
                <c:pt idx="806">
                  <c:v>2839.9566697906898</c:v>
                </c:pt>
                <c:pt idx="807">
                  <c:v>2843.5169160767</c:v>
                </c:pt>
                <c:pt idx="808">
                  <c:v>2847.0772533999202</c:v>
                </c:pt>
                <c:pt idx="809">
                  <c:v>2850.63768176033</c:v>
                </c:pt>
                <c:pt idx="810">
                  <c:v>2854.1982011579398</c:v>
                </c:pt>
                <c:pt idx="811">
                  <c:v>2857.7588115927501</c:v>
                </c:pt>
                <c:pt idx="812">
                  <c:v>2861.31951306477</c:v>
                </c:pt>
                <c:pt idx="813">
                  <c:v>2864.88030557398</c:v>
                </c:pt>
                <c:pt idx="814">
                  <c:v>2868.4411891203899</c:v>
                </c:pt>
                <c:pt idx="815">
                  <c:v>2872.0021637039999</c:v>
                </c:pt>
                <c:pt idx="816">
                  <c:v>2875.56322932481</c:v>
                </c:pt>
                <c:pt idx="817">
                  <c:v>2879.1243859828101</c:v>
                </c:pt>
                <c:pt idx="818">
                  <c:v>2882.6856336780202</c:v>
                </c:pt>
                <c:pt idx="819">
                  <c:v>2886.2469724104299</c:v>
                </c:pt>
                <c:pt idx="820">
                  <c:v>2889.80840218003</c:v>
                </c:pt>
                <c:pt idx="821">
                  <c:v>2893.3699229868398</c:v>
                </c:pt>
                <c:pt idx="822">
                  <c:v>2896.9315348308401</c:v>
                </c:pt>
                <c:pt idx="823">
                  <c:v>2900.4932377120499</c:v>
                </c:pt>
                <c:pt idx="824">
                  <c:v>2904.0550316304498</c:v>
                </c:pt>
                <c:pt idx="825">
                  <c:v>2907.6169165860501</c:v>
                </c:pt>
                <c:pt idx="826">
                  <c:v>2911.1788925788501</c:v>
                </c:pt>
                <c:pt idx="827">
                  <c:v>2914.7409596088501</c:v>
                </c:pt>
                <c:pt idx="828">
                  <c:v>2918.3031176760501</c:v>
                </c:pt>
                <c:pt idx="829">
                  <c:v>2921.8653667804501</c:v>
                </c:pt>
                <c:pt idx="830">
                  <c:v>2925.4277069220502</c:v>
                </c:pt>
                <c:pt idx="831">
                  <c:v>2928.9901381008499</c:v>
                </c:pt>
                <c:pt idx="832">
                  <c:v>2932.55266031684</c:v>
                </c:pt>
                <c:pt idx="833">
                  <c:v>2936.1152735700398</c:v>
                </c:pt>
                <c:pt idx="834">
                  <c:v>2939.67797786044</c:v>
                </c:pt>
                <c:pt idx="835">
                  <c:v>2943.2407731880298</c:v>
                </c:pt>
                <c:pt idx="836">
                  <c:v>2946.8036595528301</c:v>
                </c:pt>
                <c:pt idx="837">
                  <c:v>2950.36663695482</c:v>
                </c:pt>
                <c:pt idx="838">
                  <c:v>2953.9297053940099</c:v>
                </c:pt>
                <c:pt idx="839">
                  <c:v>2957.4928648703999</c:v>
                </c:pt>
                <c:pt idx="840">
                  <c:v>2961.0561153839899</c:v>
                </c:pt>
                <c:pt idx="841">
                  <c:v>2964.6194569347799</c:v>
                </c:pt>
                <c:pt idx="842">
                  <c:v>2968.18288952277</c:v>
                </c:pt>
                <c:pt idx="843">
                  <c:v>2971.7464131479601</c:v>
                </c:pt>
                <c:pt idx="844">
                  <c:v>2975.3100278103502</c:v>
                </c:pt>
                <c:pt idx="845">
                  <c:v>2978.8737335099399</c:v>
                </c:pt>
                <c:pt idx="846">
                  <c:v>2982.4375302467301</c:v>
                </c:pt>
                <c:pt idx="847">
                  <c:v>2986.0014180207099</c:v>
                </c:pt>
                <c:pt idx="848">
                  <c:v>2989.5653968319002</c:v>
                </c:pt>
                <c:pt idx="849">
                  <c:v>2993.1294666802801</c:v>
                </c:pt>
                <c:pt idx="850">
                  <c:v>2996.69362756587</c:v>
                </c:pt>
                <c:pt idx="851">
                  <c:v>3000.2578794886499</c:v>
                </c:pt>
                <c:pt idx="852">
                  <c:v>3003.8222224486299</c:v>
                </c:pt>
                <c:pt idx="853">
                  <c:v>3007.3866564458099</c:v>
                </c:pt>
                <c:pt idx="854">
                  <c:v>3010.9511814801899</c:v>
                </c:pt>
                <c:pt idx="855">
                  <c:v>3014.51579755178</c:v>
                </c:pt>
                <c:pt idx="856">
                  <c:v>3018.0805046605501</c:v>
                </c:pt>
                <c:pt idx="857">
                  <c:v>3021.6453028065298</c:v>
                </c:pt>
                <c:pt idx="858">
                  <c:v>3025.21019198971</c:v>
                </c:pt>
                <c:pt idx="859">
                  <c:v>3028.7751722100902</c:v>
                </c:pt>
                <c:pt idx="860">
                  <c:v>3032.34024346767</c:v>
                </c:pt>
                <c:pt idx="861">
                  <c:v>3035.9054057624398</c:v>
                </c:pt>
                <c:pt idx="862">
                  <c:v>3039.4706590944202</c:v>
                </c:pt>
                <c:pt idx="863">
                  <c:v>3043.0360034635901</c:v>
                </c:pt>
                <c:pt idx="864">
                  <c:v>3046.60143886997</c:v>
                </c:pt>
                <c:pt idx="865">
                  <c:v>3050.16696531354</c:v>
                </c:pt>
                <c:pt idx="866">
                  <c:v>3053.73258279431</c:v>
                </c:pt>
                <c:pt idx="867">
                  <c:v>3057.2982913122801</c:v>
                </c:pt>
                <c:pt idx="868">
                  <c:v>3060.8640908674502</c:v>
                </c:pt>
                <c:pt idx="869">
                  <c:v>3064.4299814598198</c:v>
                </c:pt>
                <c:pt idx="870">
                  <c:v>3067.99596308939</c:v>
                </c:pt>
                <c:pt idx="871">
                  <c:v>3071.5620357561602</c:v>
                </c:pt>
                <c:pt idx="872">
                  <c:v>3075.12819946013</c:v>
                </c:pt>
                <c:pt idx="873">
                  <c:v>3078.6944542012998</c:v>
                </c:pt>
                <c:pt idx="874">
                  <c:v>3082.2607999796601</c:v>
                </c:pt>
                <c:pt idx="875">
                  <c:v>3085.82723679523</c:v>
                </c:pt>
                <c:pt idx="876">
                  <c:v>3089.3937646479899</c:v>
                </c:pt>
                <c:pt idx="877">
                  <c:v>3092.9603835379598</c:v>
                </c:pt>
                <c:pt idx="878">
                  <c:v>3096.5270934651198</c:v>
                </c:pt>
                <c:pt idx="879">
                  <c:v>3100.0938944294799</c:v>
                </c:pt>
                <c:pt idx="880">
                  <c:v>3103.6607864310499</c:v>
                </c:pt>
                <c:pt idx="881">
                  <c:v>3107.22776946981</c:v>
                </c:pt>
                <c:pt idx="882">
                  <c:v>3110.7948435457702</c:v>
                </c:pt>
                <c:pt idx="883">
                  <c:v>3114.3620086589299</c:v>
                </c:pt>
                <c:pt idx="884">
                  <c:v>3117.9292648092901</c:v>
                </c:pt>
                <c:pt idx="885">
                  <c:v>3121.4966119968499</c:v>
                </c:pt>
                <c:pt idx="886">
                  <c:v>3125.0640502216002</c:v>
                </c:pt>
                <c:pt idx="887">
                  <c:v>3128.63157948356</c:v>
                </c:pt>
                <c:pt idx="888">
                  <c:v>3132.1991997827199</c:v>
                </c:pt>
                <c:pt idx="889">
                  <c:v>3135.7669111190698</c:v>
                </c:pt>
                <c:pt idx="890">
                  <c:v>3139.3347134926298</c:v>
                </c:pt>
                <c:pt idx="891">
                  <c:v>3142.9026069033798</c:v>
                </c:pt>
                <c:pt idx="892">
                  <c:v>3146.4705913513399</c:v>
                </c:pt>
                <c:pt idx="893">
                  <c:v>3150.0386668364899</c:v>
                </c:pt>
                <c:pt idx="894">
                  <c:v>3153.60683335884</c:v>
                </c:pt>
                <c:pt idx="895">
                  <c:v>3157.1750909183902</c:v>
                </c:pt>
                <c:pt idx="896">
                  <c:v>3160.7434395151399</c:v>
                </c:pt>
                <c:pt idx="897">
                  <c:v>3164.3118791490901</c:v>
                </c:pt>
                <c:pt idx="898">
                  <c:v>3167.8804098202399</c:v>
                </c:pt>
                <c:pt idx="899">
                  <c:v>3171.4490315285898</c:v>
                </c:pt>
                <c:pt idx="900">
                  <c:v>3175.0177442741401</c:v>
                </c:pt>
                <c:pt idx="901">
                  <c:v>3178.58654805688</c:v>
                </c:pt>
                <c:pt idx="902">
                  <c:v>3182.15544287683</c:v>
                </c:pt>
                <c:pt idx="903">
                  <c:v>3185.7244287339699</c:v>
                </c:pt>
                <c:pt idx="904">
                  <c:v>3189.29350562832</c:v>
                </c:pt>
                <c:pt idx="905">
                  <c:v>3192.86267355986</c:v>
                </c:pt>
                <c:pt idx="906">
                  <c:v>3196.4319325286101</c:v>
                </c:pt>
                <c:pt idx="907">
                  <c:v>3200.0012825345498</c:v>
                </c:pt>
                <c:pt idx="908">
                  <c:v>3203.5707235776899</c:v>
                </c:pt>
                <c:pt idx="909">
                  <c:v>3207.1402556580301</c:v>
                </c:pt>
                <c:pt idx="910">
                  <c:v>3210.7098787755699</c:v>
                </c:pt>
                <c:pt idx="911">
                  <c:v>3214.2795929303102</c:v>
                </c:pt>
                <c:pt idx="912">
                  <c:v>3217.84939812225</c:v>
                </c:pt>
                <c:pt idx="913">
                  <c:v>3221.4192943513899</c:v>
                </c:pt>
                <c:pt idx="914">
                  <c:v>3224.9892816177298</c:v>
                </c:pt>
                <c:pt idx="915">
                  <c:v>3228.5593599212598</c:v>
                </c:pt>
                <c:pt idx="916">
                  <c:v>3232.1295292619998</c:v>
                </c:pt>
                <c:pt idx="917">
                  <c:v>3235.6997896399298</c:v>
                </c:pt>
                <c:pt idx="918">
                  <c:v>3239.2701410550699</c:v>
                </c:pt>
                <c:pt idx="919">
                  <c:v>3242.8405835074</c:v>
                </c:pt>
                <c:pt idx="920">
                  <c:v>3246.4111169969401</c:v>
                </c:pt>
                <c:pt idx="921">
                  <c:v>3249.9817415236698</c:v>
                </c:pt>
                <c:pt idx="922">
                  <c:v>3253.5524570876</c:v>
                </c:pt>
                <c:pt idx="923">
                  <c:v>3257.1232636887298</c:v>
                </c:pt>
                <c:pt idx="924">
                  <c:v>3260.6941613270601</c:v>
                </c:pt>
                <c:pt idx="925">
                  <c:v>3264.26515000259</c:v>
                </c:pt>
                <c:pt idx="926">
                  <c:v>3267.8362297153199</c:v>
                </c:pt>
                <c:pt idx="927">
                  <c:v>3271.4074004652498</c:v>
                </c:pt>
                <c:pt idx="928">
                  <c:v>3274.9786622523702</c:v>
                </c:pt>
                <c:pt idx="929">
                  <c:v>3278.5500150767002</c:v>
                </c:pt>
                <c:pt idx="930">
                  <c:v>3282.1214589382298</c:v>
                </c:pt>
                <c:pt idx="931">
                  <c:v>3285.6929938369499</c:v>
                </c:pt>
                <c:pt idx="932">
                  <c:v>3289.26461977288</c:v>
                </c:pt>
                <c:pt idx="933">
                  <c:v>3292.8363367460001</c:v>
                </c:pt>
                <c:pt idx="934">
                  <c:v>3296.4081447563199</c:v>
                </c:pt>
                <c:pt idx="935">
                  <c:v>3299.9800438038401</c:v>
                </c:pt>
                <c:pt idx="936">
                  <c:v>3303.5520338885699</c:v>
                </c:pt>
                <c:pt idx="937">
                  <c:v>3307.1241150104902</c:v>
                </c:pt>
                <c:pt idx="938">
                  <c:v>3310.6962871696101</c:v>
                </c:pt>
                <c:pt idx="939">
                  <c:v>3314.26855036593</c:v>
                </c:pt>
                <c:pt idx="940">
                  <c:v>3317.8409045994399</c:v>
                </c:pt>
                <c:pt idx="941">
                  <c:v>3321.4133498701599</c:v>
                </c:pt>
                <c:pt idx="942">
                  <c:v>3324.9858861780799</c:v>
                </c:pt>
                <c:pt idx="943">
                  <c:v>3328.5585135232</c:v>
                </c:pt>
                <c:pt idx="944">
                  <c:v>3332.13123190551</c:v>
                </c:pt>
                <c:pt idx="945">
                  <c:v>3335.7040413250302</c:v>
                </c:pt>
                <c:pt idx="946">
                  <c:v>3339.2769417817399</c:v>
                </c:pt>
                <c:pt idx="947">
                  <c:v>3342.8499332756501</c:v>
                </c:pt>
                <c:pt idx="948">
                  <c:v>3346.4230158067699</c:v>
                </c:pt>
                <c:pt idx="949">
                  <c:v>3349.9961893750801</c:v>
                </c:pt>
                <c:pt idx="950">
                  <c:v>3353.56945398059</c:v>
                </c:pt>
                <c:pt idx="951">
                  <c:v>3357.1428096232999</c:v>
                </c:pt>
                <c:pt idx="952">
                  <c:v>3360.7162563032098</c:v>
                </c:pt>
                <c:pt idx="953">
                  <c:v>3364.2897940203202</c:v>
                </c:pt>
                <c:pt idx="954">
                  <c:v>3367.8634227746302</c:v>
                </c:pt>
                <c:pt idx="955">
                  <c:v>3371.4371425661302</c:v>
                </c:pt>
                <c:pt idx="956">
                  <c:v>3375.0109533948398</c:v>
                </c:pt>
                <c:pt idx="957">
                  <c:v>3378.5848552607499</c:v>
                </c:pt>
                <c:pt idx="958">
                  <c:v>3382.1588481638501</c:v>
                </c:pt>
                <c:pt idx="959">
                  <c:v>3385.7329321041602</c:v>
                </c:pt>
                <c:pt idx="960">
                  <c:v>3389.30710708166</c:v>
                </c:pt>
                <c:pt idx="961">
                  <c:v>3392.8813730963702</c:v>
                </c:pt>
                <c:pt idx="962">
                  <c:v>3396.45573014827</c:v>
                </c:pt>
                <c:pt idx="963">
                  <c:v>3400.0301782373699</c:v>
                </c:pt>
                <c:pt idx="964">
                  <c:v>3403.6047173636698</c:v>
                </c:pt>
                <c:pt idx="965">
                  <c:v>3407.1793475271702</c:v>
                </c:pt>
                <c:pt idx="966">
                  <c:v>3410.7540687278702</c:v>
                </c:pt>
                <c:pt idx="967">
                  <c:v>3414.3288809657702</c:v>
                </c:pt>
                <c:pt idx="968">
                  <c:v>3417.9037842408702</c:v>
                </c:pt>
                <c:pt idx="969">
                  <c:v>3421.4787785531698</c:v>
                </c:pt>
                <c:pt idx="970">
                  <c:v>3425.0538639026599</c:v>
                </c:pt>
                <c:pt idx="971">
                  <c:v>3428.6290402893601</c:v>
                </c:pt>
                <c:pt idx="972">
                  <c:v>3432.2043077132498</c:v>
                </c:pt>
                <c:pt idx="973">
                  <c:v>3435.77966617435</c:v>
                </c:pt>
                <c:pt idx="974">
                  <c:v>3439.3551156726398</c:v>
                </c:pt>
                <c:pt idx="975">
                  <c:v>3442.9306562081401</c:v>
                </c:pt>
                <c:pt idx="976">
                  <c:v>3446.50628778083</c:v>
                </c:pt>
                <c:pt idx="977">
                  <c:v>3450.0820103907199</c:v>
                </c:pt>
                <c:pt idx="978">
                  <c:v>3453.6578240378099</c:v>
                </c:pt>
                <c:pt idx="979">
                  <c:v>3457.2337287220998</c:v>
                </c:pt>
                <c:pt idx="980">
                  <c:v>3460.8097244435899</c:v>
                </c:pt>
                <c:pt idx="981">
                  <c:v>3464.3858112022799</c:v>
                </c:pt>
                <c:pt idx="982">
                  <c:v>3467.96198899817</c:v>
                </c:pt>
                <c:pt idx="983">
                  <c:v>3471.5382578312501</c:v>
                </c:pt>
                <c:pt idx="984">
                  <c:v>3475.1146177015398</c:v>
                </c:pt>
                <c:pt idx="985">
                  <c:v>3478.69106860903</c:v>
                </c:pt>
                <c:pt idx="986">
                  <c:v>3482.2676105537098</c:v>
                </c:pt>
                <c:pt idx="987">
                  <c:v>3485.8442435356001</c:v>
                </c:pt>
                <c:pt idx="988">
                  <c:v>3489.4209675546799</c:v>
                </c:pt>
                <c:pt idx="989">
                  <c:v>3492.9977826109598</c:v>
                </c:pt>
                <c:pt idx="990">
                  <c:v>3496.5746887044402</c:v>
                </c:pt>
                <c:pt idx="991">
                  <c:v>3500.1516858351301</c:v>
                </c:pt>
                <c:pt idx="992">
                  <c:v>3503.7287740030101</c:v>
                </c:pt>
                <c:pt idx="993">
                  <c:v>3507.3059532080902</c:v>
                </c:pt>
                <c:pt idx="994">
                  <c:v>3510.8832234503702</c:v>
                </c:pt>
                <c:pt idx="995">
                  <c:v>3514.4605847298499</c:v>
                </c:pt>
                <c:pt idx="996">
                  <c:v>3518.03803704652</c:v>
                </c:pt>
                <c:pt idx="997">
                  <c:v>3521.6155804004002</c:v>
                </c:pt>
                <c:pt idx="998">
                  <c:v>3525.1932147914799</c:v>
                </c:pt>
                <c:pt idx="999">
                  <c:v>3528.7709402197502</c:v>
                </c:pt>
                <c:pt idx="1000">
                  <c:v>3532.34875668523</c:v>
                </c:pt>
                <c:pt idx="1001">
                  <c:v>3535.9266641878999</c:v>
                </c:pt>
                <c:pt idx="1002">
                  <c:v>3539.5046627277702</c:v>
                </c:pt>
                <c:pt idx="1003">
                  <c:v>3543.0827523048501</c:v>
                </c:pt>
                <c:pt idx="1004">
                  <c:v>3546.6609329191201</c:v>
                </c:pt>
                <c:pt idx="1005">
                  <c:v>3550.2392045705901</c:v>
                </c:pt>
                <c:pt idx="1006">
                  <c:v>3553.8175672592602</c:v>
                </c:pt>
                <c:pt idx="1007">
                  <c:v>3557.3960209851298</c:v>
                </c:pt>
                <c:pt idx="1008">
                  <c:v>3560.9745657481999</c:v>
                </c:pt>
                <c:pt idx="1009">
                  <c:v>3564.55320154847</c:v>
                </c:pt>
                <c:pt idx="1010">
                  <c:v>3568.1319283859398</c:v>
                </c:pt>
                <c:pt idx="1011">
                  <c:v>3571.7107462606</c:v>
                </c:pt>
                <c:pt idx="1012">
                  <c:v>3575.2896551724698</c:v>
                </c:pt>
                <c:pt idx="1013">
                  <c:v>3578.8686551215401</c:v>
                </c:pt>
                <c:pt idx="1014">
                  <c:v>3582.4477461078</c:v>
                </c:pt>
                <c:pt idx="1015">
                  <c:v>3586.0269281312599</c:v>
                </c:pt>
                <c:pt idx="1016">
                  <c:v>3589.6062011919298</c:v>
                </c:pt>
                <c:pt idx="1017">
                  <c:v>3593.1855652897898</c:v>
                </c:pt>
                <c:pt idx="1018">
                  <c:v>3596.7650204248498</c:v>
                </c:pt>
                <c:pt idx="1019">
                  <c:v>3600.3445665971099</c:v>
                </c:pt>
                <c:pt idx="1020">
                  <c:v>3603.9242038065699</c:v>
                </c:pt>
                <c:pt idx="1021">
                  <c:v>3607.5039320532301</c:v>
                </c:pt>
                <c:pt idx="1022">
                  <c:v>3611.0837513370898</c:v>
                </c:pt>
                <c:pt idx="1023">
                  <c:v>3614.66366165815</c:v>
                </c:pt>
              </c:numCache>
            </c:numRef>
          </c:xVal>
          <c:yVal>
            <c:numRef>
              <c:f>'Background Subtracted Rates'!$M$26:$M$1049</c:f>
              <c:numCache>
                <c:formatCode>0.0000000000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-2.7127555616113025E-4</c:v>
                </c:pt>
                <c:pt idx="9">
                  <c:v>-4.3542574853375199E-4</c:v>
                </c:pt>
                <c:pt idx="10">
                  <c:v>-1.1820982311398456E-2</c:v>
                </c:pt>
                <c:pt idx="11">
                  <c:v>-3.4968641884035964E-2</c:v>
                </c:pt>
                <c:pt idx="12">
                  <c:v>4.5078438721708053E-3</c:v>
                </c:pt>
                <c:pt idx="13">
                  <c:v>4.7587525522124891E-3</c:v>
                </c:pt>
                <c:pt idx="14">
                  <c:v>1.0110519968817289E-2</c:v>
                </c:pt>
                <c:pt idx="15">
                  <c:v>1.367248401996219E-2</c:v>
                </c:pt>
                <c:pt idx="16">
                  <c:v>1.5151429102992151E-2</c:v>
                </c:pt>
                <c:pt idx="17">
                  <c:v>2.0462614115480102E-2</c:v>
                </c:pt>
                <c:pt idx="18">
                  <c:v>2.6536970737747329E-2</c:v>
                </c:pt>
                <c:pt idx="19">
                  <c:v>3.3806647614850152E-2</c:v>
                </c:pt>
                <c:pt idx="20">
                  <c:v>3.1305904505515098E-2</c:v>
                </c:pt>
                <c:pt idx="21">
                  <c:v>1.7643739333395858E-2</c:v>
                </c:pt>
                <c:pt idx="22">
                  <c:v>1.1064841962884098E-2</c:v>
                </c:pt>
                <c:pt idx="23">
                  <c:v>1.3022923378470344E-2</c:v>
                </c:pt>
                <c:pt idx="24">
                  <c:v>1.3492470552932803E-2</c:v>
                </c:pt>
                <c:pt idx="25">
                  <c:v>1.1057728787420618E-2</c:v>
                </c:pt>
                <c:pt idx="26">
                  <c:v>8.2080568917639735E-3</c:v>
                </c:pt>
                <c:pt idx="27">
                  <c:v>6.8371072999172666E-3</c:v>
                </c:pt>
                <c:pt idx="28">
                  <c:v>7.2998972654150091E-3</c:v>
                </c:pt>
                <c:pt idx="29">
                  <c:v>1.0152178735072473E-2</c:v>
                </c:pt>
                <c:pt idx="30">
                  <c:v>1.0731610983171144E-2</c:v>
                </c:pt>
                <c:pt idx="31">
                  <c:v>9.0817770637388606E-3</c:v>
                </c:pt>
                <c:pt idx="32">
                  <c:v>1.021007409514306E-2</c:v>
                </c:pt>
                <c:pt idx="33">
                  <c:v>9.3173196814516357E-3</c:v>
                </c:pt>
                <c:pt idx="34">
                  <c:v>9.4306473266134033E-3</c:v>
                </c:pt>
                <c:pt idx="35">
                  <c:v>8.592159243933542E-3</c:v>
                </c:pt>
                <c:pt idx="36">
                  <c:v>9.3856569743509394E-3</c:v>
                </c:pt>
                <c:pt idx="37">
                  <c:v>7.5808560166201189E-3</c:v>
                </c:pt>
                <c:pt idx="38">
                  <c:v>7.9025097738272404E-3</c:v>
                </c:pt>
                <c:pt idx="39">
                  <c:v>9.5830035786359513E-3</c:v>
                </c:pt>
                <c:pt idx="40">
                  <c:v>1.0656219442347126E-2</c:v>
                </c:pt>
                <c:pt idx="41">
                  <c:v>9.1958267209070882E-3</c:v>
                </c:pt>
                <c:pt idx="42">
                  <c:v>9.1615930971849363E-3</c:v>
                </c:pt>
                <c:pt idx="43">
                  <c:v>9.8081405852065706E-3</c:v>
                </c:pt>
                <c:pt idx="44">
                  <c:v>1.0440079940500585E-2</c:v>
                </c:pt>
                <c:pt idx="45">
                  <c:v>9.9177282157910315E-3</c:v>
                </c:pt>
                <c:pt idx="46">
                  <c:v>9.3357780060914081E-3</c:v>
                </c:pt>
                <c:pt idx="47">
                  <c:v>9.7042919208037634E-3</c:v>
                </c:pt>
                <c:pt idx="48">
                  <c:v>9.3121529955212529E-3</c:v>
                </c:pt>
                <c:pt idx="49">
                  <c:v>8.7078002323195403E-3</c:v>
                </c:pt>
                <c:pt idx="50">
                  <c:v>8.0626043477275283E-3</c:v>
                </c:pt>
                <c:pt idx="51">
                  <c:v>9.9371309275655545E-3</c:v>
                </c:pt>
                <c:pt idx="52">
                  <c:v>8.4343953659173215E-3</c:v>
                </c:pt>
                <c:pt idx="53">
                  <c:v>9.8097876112293453E-3</c:v>
                </c:pt>
                <c:pt idx="54">
                  <c:v>1.0243991306786757E-2</c:v>
                </c:pt>
                <c:pt idx="55">
                  <c:v>9.1074926383132165E-3</c:v>
                </c:pt>
                <c:pt idx="56">
                  <c:v>7.1714973641505975E-3</c:v>
                </c:pt>
                <c:pt idx="57">
                  <c:v>8.7115951335184072E-3</c:v>
                </c:pt>
                <c:pt idx="58">
                  <c:v>8.0359056397815432E-3</c:v>
                </c:pt>
                <c:pt idx="59">
                  <c:v>9.68851662172137E-3</c:v>
                </c:pt>
                <c:pt idx="60">
                  <c:v>7.0764432024620211E-3</c:v>
                </c:pt>
                <c:pt idx="61">
                  <c:v>8.9275304210799239E-3</c:v>
                </c:pt>
                <c:pt idx="62">
                  <c:v>6.2199032032538293E-3</c:v>
                </c:pt>
                <c:pt idx="63">
                  <c:v>9.2954333093041158E-3</c:v>
                </c:pt>
                <c:pt idx="64">
                  <c:v>9.9641613797912532E-3</c:v>
                </c:pt>
                <c:pt idx="65">
                  <c:v>1.1092828497620326E-2</c:v>
                </c:pt>
                <c:pt idx="66">
                  <c:v>1.0649034027602221E-2</c:v>
                </c:pt>
                <c:pt idx="67">
                  <c:v>1.1736061752294538E-2</c:v>
                </c:pt>
                <c:pt idx="68">
                  <c:v>1.1416963086558395E-2</c:v>
                </c:pt>
                <c:pt idx="69">
                  <c:v>1.1915523524466232E-2</c:v>
                </c:pt>
                <c:pt idx="70">
                  <c:v>9.935148924529319E-3</c:v>
                </c:pt>
                <c:pt idx="71">
                  <c:v>1.0098502845155476E-2</c:v>
                </c:pt>
                <c:pt idx="72">
                  <c:v>9.8026768603161687E-3</c:v>
                </c:pt>
                <c:pt idx="73">
                  <c:v>8.5078597903266787E-3</c:v>
                </c:pt>
                <c:pt idx="74">
                  <c:v>7.3133176463942642E-3</c:v>
                </c:pt>
                <c:pt idx="75">
                  <c:v>5.7066781296299315E-3</c:v>
                </c:pt>
                <c:pt idx="76">
                  <c:v>7.3744340110455386E-3</c:v>
                </c:pt>
                <c:pt idx="77">
                  <c:v>7.8232272743955708E-3</c:v>
                </c:pt>
                <c:pt idx="78">
                  <c:v>6.7434386387945564E-3</c:v>
                </c:pt>
                <c:pt idx="79">
                  <c:v>6.0354781512533331E-3</c:v>
                </c:pt>
                <c:pt idx="80">
                  <c:v>6.5335942429963004E-3</c:v>
                </c:pt>
                <c:pt idx="81">
                  <c:v>5.6153268526486569E-3</c:v>
                </c:pt>
                <c:pt idx="82">
                  <c:v>6.7275898881555968E-3</c:v>
                </c:pt>
                <c:pt idx="83">
                  <c:v>8.2472477339391309E-3</c:v>
                </c:pt>
                <c:pt idx="84">
                  <c:v>4.671731326811368E-3</c:v>
                </c:pt>
                <c:pt idx="85">
                  <c:v>6.56310633513639E-3</c:v>
                </c:pt>
                <c:pt idx="86">
                  <c:v>6.6826548266064184E-3</c:v>
                </c:pt>
                <c:pt idx="87">
                  <c:v>4.7304964101849839E-3</c:v>
                </c:pt>
                <c:pt idx="88">
                  <c:v>5.4761339011573651E-3</c:v>
                </c:pt>
                <c:pt idx="89">
                  <c:v>5.8980254545515504E-3</c:v>
                </c:pt>
                <c:pt idx="90">
                  <c:v>4.8574506710696089E-3</c:v>
                </c:pt>
                <c:pt idx="91">
                  <c:v>4.4384842955712614E-3</c:v>
                </c:pt>
                <c:pt idx="92">
                  <c:v>4.7647110648804183E-3</c:v>
                </c:pt>
                <c:pt idx="93">
                  <c:v>5.9812667068633273E-3</c:v>
                </c:pt>
                <c:pt idx="94">
                  <c:v>4.3072342843344519E-3</c:v>
                </c:pt>
                <c:pt idx="95">
                  <c:v>5.0876236008421498E-3</c:v>
                </c:pt>
                <c:pt idx="96">
                  <c:v>4.3505768023907009E-3</c:v>
                </c:pt>
                <c:pt idx="97">
                  <c:v>6.0072240296844201E-3</c:v>
                </c:pt>
                <c:pt idx="98">
                  <c:v>4.0645821279836694E-3</c:v>
                </c:pt>
                <c:pt idx="99">
                  <c:v>5.7665345032514338E-3</c:v>
                </c:pt>
                <c:pt idx="100">
                  <c:v>4.3532614443149639E-3</c:v>
                </c:pt>
                <c:pt idx="101">
                  <c:v>4.8446937786497841E-3</c:v>
                </c:pt>
                <c:pt idx="102">
                  <c:v>5.5697985213628669E-3</c:v>
                </c:pt>
                <c:pt idx="103">
                  <c:v>4.8201433499716062E-3</c:v>
                </c:pt>
                <c:pt idx="104">
                  <c:v>5.1377237319548234E-3</c:v>
                </c:pt>
                <c:pt idx="105">
                  <c:v>4.7833917646484848E-3</c:v>
                </c:pt>
                <c:pt idx="106">
                  <c:v>5.1917862527731014E-3</c:v>
                </c:pt>
                <c:pt idx="107">
                  <c:v>5.0057331437765515E-3</c:v>
                </c:pt>
                <c:pt idx="108">
                  <c:v>3.8161901972677825E-3</c:v>
                </c:pt>
                <c:pt idx="109">
                  <c:v>4.0377909994543867E-3</c:v>
                </c:pt>
                <c:pt idx="110">
                  <c:v>4.4051756858654208E-3</c:v>
                </c:pt>
                <c:pt idx="111">
                  <c:v>4.6624912656571087E-3</c:v>
                </c:pt>
                <c:pt idx="112">
                  <c:v>4.3188607361777896E-3</c:v>
                </c:pt>
                <c:pt idx="113">
                  <c:v>4.2046072688162635E-3</c:v>
                </c:pt>
                <c:pt idx="114">
                  <c:v>3.8196335769767782E-3</c:v>
                </c:pt>
                <c:pt idx="115">
                  <c:v>4.6417918370745201E-3</c:v>
                </c:pt>
                <c:pt idx="116">
                  <c:v>4.0959636212748347E-3</c:v>
                </c:pt>
                <c:pt idx="117">
                  <c:v>4.0051680800684414E-3</c:v>
                </c:pt>
                <c:pt idx="118">
                  <c:v>4.6347561540847938E-3</c:v>
                </c:pt>
                <c:pt idx="119">
                  <c:v>2.9996599178334117E-3</c:v>
                </c:pt>
                <c:pt idx="120">
                  <c:v>4.2990314349899521E-3</c:v>
                </c:pt>
                <c:pt idx="121">
                  <c:v>3.4471387076238161E-3</c:v>
                </c:pt>
                <c:pt idx="122">
                  <c:v>4.2805723021667463E-3</c:v>
                </c:pt>
                <c:pt idx="123">
                  <c:v>3.324849879424524E-3</c:v>
                </c:pt>
                <c:pt idx="124">
                  <c:v>2.8180874003556275E-3</c:v>
                </c:pt>
                <c:pt idx="125">
                  <c:v>3.4555812847564538E-3</c:v>
                </c:pt>
                <c:pt idx="126">
                  <c:v>3.9402188761648513E-3</c:v>
                </c:pt>
                <c:pt idx="127">
                  <c:v>2.8679841253667245E-3</c:v>
                </c:pt>
                <c:pt idx="128">
                  <c:v>2.9990303264102389E-3</c:v>
                </c:pt>
                <c:pt idx="129">
                  <c:v>2.0137401167229195E-3</c:v>
                </c:pt>
                <c:pt idx="130">
                  <c:v>3.38378164312143E-3</c:v>
                </c:pt>
                <c:pt idx="131">
                  <c:v>3.4418804092935899E-3</c:v>
                </c:pt>
                <c:pt idx="132">
                  <c:v>3.31811042721138E-3</c:v>
                </c:pt>
                <c:pt idx="133">
                  <c:v>2.839305030751374E-3</c:v>
                </c:pt>
                <c:pt idx="134">
                  <c:v>2.7384005132711289E-3</c:v>
                </c:pt>
                <c:pt idx="135">
                  <c:v>2.9511329570952247E-3</c:v>
                </c:pt>
                <c:pt idx="136">
                  <c:v>4.3644245809666971E-3</c:v>
                </c:pt>
                <c:pt idx="137">
                  <c:v>3.0257096612377882E-3</c:v>
                </c:pt>
                <c:pt idx="138">
                  <c:v>3.0019555043060767E-3</c:v>
                </c:pt>
                <c:pt idx="139">
                  <c:v>1.5022008153586751E-3</c:v>
                </c:pt>
                <c:pt idx="140">
                  <c:v>3.7560727022811005E-3</c:v>
                </c:pt>
                <c:pt idx="141">
                  <c:v>3.3818561430736353E-3</c:v>
                </c:pt>
                <c:pt idx="142">
                  <c:v>4.6663604265959786E-3</c:v>
                </c:pt>
                <c:pt idx="143">
                  <c:v>4.065099521613387E-3</c:v>
                </c:pt>
                <c:pt idx="144">
                  <c:v>3.9064667284775707E-3</c:v>
                </c:pt>
                <c:pt idx="145">
                  <c:v>3.9760075094182126E-3</c:v>
                </c:pt>
                <c:pt idx="146">
                  <c:v>4.5349255741925915E-3</c:v>
                </c:pt>
                <c:pt idx="147">
                  <c:v>3.5422110301556731E-3</c:v>
                </c:pt>
                <c:pt idx="148">
                  <c:v>2.3519275067054382E-3</c:v>
                </c:pt>
                <c:pt idx="149">
                  <c:v>3.2274077106799956E-3</c:v>
                </c:pt>
                <c:pt idx="150">
                  <c:v>1.878417134353938E-3</c:v>
                </c:pt>
                <c:pt idx="151">
                  <c:v>2.9638341547100454E-3</c:v>
                </c:pt>
                <c:pt idx="152">
                  <c:v>2.5961161076524276E-3</c:v>
                </c:pt>
                <c:pt idx="153">
                  <c:v>1.1563485550549792E-3</c:v>
                </c:pt>
                <c:pt idx="154">
                  <c:v>3.2793223563221778E-3</c:v>
                </c:pt>
                <c:pt idx="155">
                  <c:v>8.3582402614920323E-4</c:v>
                </c:pt>
                <c:pt idx="156">
                  <c:v>1.0254133395297543E-3</c:v>
                </c:pt>
                <c:pt idx="157">
                  <c:v>2.1580053131026976E-3</c:v>
                </c:pt>
                <c:pt idx="158">
                  <c:v>1.2645474523398162E-3</c:v>
                </c:pt>
                <c:pt idx="159">
                  <c:v>3.6366719221076413E-3</c:v>
                </c:pt>
                <c:pt idx="160">
                  <c:v>2.3515937419671326E-3</c:v>
                </c:pt>
                <c:pt idx="161">
                  <c:v>2.7315868013179784E-3</c:v>
                </c:pt>
                <c:pt idx="162">
                  <c:v>3.6994918157701381E-3</c:v>
                </c:pt>
                <c:pt idx="163">
                  <c:v>2.6118530645896573E-3</c:v>
                </c:pt>
                <c:pt idx="164">
                  <c:v>3.2177055466092938E-3</c:v>
                </c:pt>
                <c:pt idx="165">
                  <c:v>2.9135665350906378E-3</c:v>
                </c:pt>
                <c:pt idx="166">
                  <c:v>3.5914777596518788E-3</c:v>
                </c:pt>
                <c:pt idx="167">
                  <c:v>3.6326171118187551E-3</c:v>
                </c:pt>
                <c:pt idx="168">
                  <c:v>3.3292558071115579E-3</c:v>
                </c:pt>
                <c:pt idx="169">
                  <c:v>3.4265684254027977E-3</c:v>
                </c:pt>
                <c:pt idx="170">
                  <c:v>3.093509783297213E-3</c:v>
                </c:pt>
                <c:pt idx="171">
                  <c:v>2.1810188930929536E-3</c:v>
                </c:pt>
                <c:pt idx="172">
                  <c:v>2.4802144019929716E-3</c:v>
                </c:pt>
                <c:pt idx="173">
                  <c:v>3.2506799874851104E-3</c:v>
                </c:pt>
                <c:pt idx="174">
                  <c:v>3.3087787536572669E-3</c:v>
                </c:pt>
                <c:pt idx="175">
                  <c:v>3.6578895525033912E-3</c:v>
                </c:pt>
                <c:pt idx="176">
                  <c:v>3.2386269462284581E-3</c:v>
                </c:pt>
                <c:pt idx="177">
                  <c:v>2.988439470009787E-3</c:v>
                </c:pt>
                <c:pt idx="178">
                  <c:v>1.8689926361248194E-3</c:v>
                </c:pt>
                <c:pt idx="179">
                  <c:v>2.6796903165190802E-3</c:v>
                </c:pt>
                <c:pt idx="180">
                  <c:v>2.352556289945169E-3</c:v>
                </c:pt>
                <c:pt idx="181">
                  <c:v>3.6486135737542804E-3</c:v>
                </c:pt>
                <c:pt idx="182">
                  <c:v>2.0733749233995628E-3</c:v>
                </c:pt>
                <c:pt idx="183">
                  <c:v>2.1552278465034342E-3</c:v>
                </c:pt>
                <c:pt idx="184">
                  <c:v>3.3315513935842245E-3</c:v>
                </c:pt>
                <c:pt idx="185">
                  <c:v>2.0084257194959709E-3</c:v>
                </c:pt>
                <c:pt idx="186">
                  <c:v>2.5799521572101667E-3</c:v>
                </c:pt>
                <c:pt idx="187">
                  <c:v>1.2021343708804675E-3</c:v>
                </c:pt>
                <c:pt idx="188">
                  <c:v>2.4986731307244606E-3</c:v>
                </c:pt>
                <c:pt idx="189">
                  <c:v>2.6556952195240652E-3</c:v>
                </c:pt>
                <c:pt idx="190">
                  <c:v>1.7694950127874857E-3</c:v>
                </c:pt>
                <c:pt idx="191">
                  <c:v>2.0336424653756031E-3</c:v>
                </c:pt>
                <c:pt idx="192">
                  <c:v>2.0131282820513088E-3</c:v>
                </c:pt>
                <c:pt idx="193">
                  <c:v>1.2495131342906036E-3</c:v>
                </c:pt>
                <c:pt idx="194">
                  <c:v>2.2786273380690555E-3</c:v>
                </c:pt>
                <c:pt idx="195">
                  <c:v>1.3569347288556969E-3</c:v>
                </c:pt>
                <c:pt idx="196">
                  <c:v>1.9214440485151637E-3</c:v>
                </c:pt>
                <c:pt idx="197">
                  <c:v>2.2955496222043376E-3</c:v>
                </c:pt>
                <c:pt idx="198">
                  <c:v>2.4959327939951988E-3</c:v>
                </c:pt>
                <c:pt idx="199">
                  <c:v>1.4946275574373464E-3</c:v>
                </c:pt>
                <c:pt idx="200">
                  <c:v>9.4330050733586017E-4</c:v>
                </c:pt>
                <c:pt idx="201">
                  <c:v>1.5799056994069364E-3</c:v>
                </c:pt>
                <c:pt idx="202">
                  <c:v>1.9226289716215011E-3</c:v>
                </c:pt>
                <c:pt idx="203">
                  <c:v>1.102396211571554E-3</c:v>
                </c:pt>
                <c:pt idx="204">
                  <c:v>1.8251682379419702E-3</c:v>
                </c:pt>
                <c:pt idx="205">
                  <c:v>1.6939739215101647E-3</c:v>
                </c:pt>
                <c:pt idx="206">
                  <c:v>2.2600015249225544E-3</c:v>
                </c:pt>
                <c:pt idx="207">
                  <c:v>1.2732301613523136E-3</c:v>
                </c:pt>
                <c:pt idx="208">
                  <c:v>1.8294635842024363E-3</c:v>
                </c:pt>
                <c:pt idx="209">
                  <c:v>1.9181669450377414E-3</c:v>
                </c:pt>
                <c:pt idx="210">
                  <c:v>1.8438679067367559E-3</c:v>
                </c:pt>
                <c:pt idx="211">
                  <c:v>1.2827466760729992E-3</c:v>
                </c:pt>
                <c:pt idx="212">
                  <c:v>2.5543092260089401E-3</c:v>
                </c:pt>
                <c:pt idx="213">
                  <c:v>1.4519513565825499E-3</c:v>
                </c:pt>
                <c:pt idx="214">
                  <c:v>1.4564133831663096E-3</c:v>
                </c:pt>
                <c:pt idx="215">
                  <c:v>1.3663584189013752E-3</c:v>
                </c:pt>
                <c:pt idx="216">
                  <c:v>2.302325800195763E-3</c:v>
                </c:pt>
                <c:pt idx="217">
                  <c:v>2.4184862026700813E-3</c:v>
                </c:pt>
                <c:pt idx="218">
                  <c:v>2.1614854185899798E-3</c:v>
                </c:pt>
                <c:pt idx="219">
                  <c:v>1.3364944011796907E-3</c:v>
                </c:pt>
                <c:pt idx="220">
                  <c:v>1.8423496229838347E-3</c:v>
                </c:pt>
                <c:pt idx="221">
                  <c:v>1.7539424929251136E-3</c:v>
                </c:pt>
                <c:pt idx="222">
                  <c:v>1.3076671911760474E-3</c:v>
                </c:pt>
                <c:pt idx="223">
                  <c:v>2.6230537352031173E-3</c:v>
                </c:pt>
                <c:pt idx="224">
                  <c:v>1.8549765608586524E-3</c:v>
                </c:pt>
                <c:pt idx="225">
                  <c:v>2.1170503980106805E-3</c:v>
                </c:pt>
                <c:pt idx="226">
                  <c:v>2.1775004454605094E-3</c:v>
                </c:pt>
                <c:pt idx="227">
                  <c:v>2.2242867473174794E-3</c:v>
                </c:pt>
                <c:pt idx="228">
                  <c:v>6.6943272983376045E-4</c:v>
                </c:pt>
                <c:pt idx="229">
                  <c:v>1.9581952297465649E-3</c:v>
                </c:pt>
                <c:pt idx="230">
                  <c:v>1.8332774544280242E-3</c:v>
                </c:pt>
                <c:pt idx="231">
                  <c:v>1.0522585464971552E-3</c:v>
                </c:pt>
                <c:pt idx="232">
                  <c:v>1.4138852976998025E-3</c:v>
                </c:pt>
                <c:pt idx="233">
                  <c:v>1.4331959929827585E-3</c:v>
                </c:pt>
                <c:pt idx="234">
                  <c:v>1.8848034487103336E-3</c:v>
                </c:pt>
                <c:pt idx="235">
                  <c:v>7.5526620348651333E-4</c:v>
                </c:pt>
                <c:pt idx="236">
                  <c:v>1.4117745523937134E-3</c:v>
                </c:pt>
                <c:pt idx="237">
                  <c:v>1.5879777860229854E-3</c:v>
                </c:pt>
                <c:pt idx="238">
                  <c:v>1.4752054725443824E-3</c:v>
                </c:pt>
                <c:pt idx="239">
                  <c:v>1.825075413266963E-3</c:v>
                </c:pt>
                <c:pt idx="240">
                  <c:v>1.4755017033209663E-3</c:v>
                </c:pt>
                <c:pt idx="241">
                  <c:v>1.9648604222197007E-3</c:v>
                </c:pt>
                <c:pt idx="242">
                  <c:v>1.4208281560145215E-3</c:v>
                </c:pt>
                <c:pt idx="243">
                  <c:v>1.2841535702159141E-3</c:v>
                </c:pt>
                <c:pt idx="244">
                  <c:v>1.0865660258675986E-3</c:v>
                </c:pt>
                <c:pt idx="245">
                  <c:v>1.5826085021744731E-3</c:v>
                </c:pt>
                <c:pt idx="246">
                  <c:v>1.9119828245077637E-3</c:v>
                </c:pt>
                <c:pt idx="247">
                  <c:v>1.2153533662167329E-3</c:v>
                </c:pt>
                <c:pt idx="248">
                  <c:v>1.0390020171991681E-3</c:v>
                </c:pt>
                <c:pt idx="249">
                  <c:v>1.6809579281837558E-3</c:v>
                </c:pt>
                <c:pt idx="250">
                  <c:v>2.5314990521202625E-3</c:v>
                </c:pt>
                <c:pt idx="251">
                  <c:v>2.107626303873282E-3</c:v>
                </c:pt>
                <c:pt idx="252">
                  <c:v>1.9838748867260746E-3</c:v>
                </c:pt>
                <c:pt idx="253">
                  <c:v>1.5685004104167375E-3</c:v>
                </c:pt>
                <c:pt idx="254">
                  <c:v>1.6414292803530912E-3</c:v>
                </c:pt>
                <c:pt idx="255">
                  <c:v>1.2881341207647955E-3</c:v>
                </c:pt>
                <c:pt idx="256">
                  <c:v>1.9809125789602353E-3</c:v>
                </c:pt>
                <c:pt idx="257">
                  <c:v>1.8532915967824359E-3</c:v>
                </c:pt>
                <c:pt idx="258">
                  <c:v>1.6873454548153085E-3</c:v>
                </c:pt>
                <c:pt idx="259">
                  <c:v>1.846441159051004E-3</c:v>
                </c:pt>
                <c:pt idx="260">
                  <c:v>1.8154107831579846E-3</c:v>
                </c:pt>
                <c:pt idx="261">
                  <c:v>2.0113504933000868E-3</c:v>
                </c:pt>
                <c:pt idx="262">
                  <c:v>1.4882767565840751E-3</c:v>
                </c:pt>
                <c:pt idx="263">
                  <c:v>1.5362479815473791E-3</c:v>
                </c:pt>
                <c:pt idx="264">
                  <c:v>1.3082039579242095E-3</c:v>
                </c:pt>
                <c:pt idx="265">
                  <c:v>2.1297697564687836E-3</c:v>
                </c:pt>
                <c:pt idx="266">
                  <c:v>1.8378319015950693E-3</c:v>
                </c:pt>
                <c:pt idx="267">
                  <c:v>1.4176991679253903E-3</c:v>
                </c:pt>
                <c:pt idx="268">
                  <c:v>1.1603650231987016E-3</c:v>
                </c:pt>
                <c:pt idx="269">
                  <c:v>1.5305824669222829E-3</c:v>
                </c:pt>
                <c:pt idx="270">
                  <c:v>1.0629042895191725E-3</c:v>
                </c:pt>
                <c:pt idx="271">
                  <c:v>1.1021367065732531E-3</c:v>
                </c:pt>
                <c:pt idx="272">
                  <c:v>1.0284301298254372E-3</c:v>
                </c:pt>
                <c:pt idx="273">
                  <c:v>1.4940346917924584E-3</c:v>
                </c:pt>
                <c:pt idx="274">
                  <c:v>1.6666831561027249E-3</c:v>
                </c:pt>
                <c:pt idx="275">
                  <c:v>1.7223749461922101E-3</c:v>
                </c:pt>
                <c:pt idx="276">
                  <c:v>8.9977233992959323E-4</c:v>
                </c:pt>
                <c:pt idx="277">
                  <c:v>1.2433843044739098E-3</c:v>
                </c:pt>
                <c:pt idx="278">
                  <c:v>8.0408899090956762E-4</c:v>
                </c:pt>
                <c:pt idx="279">
                  <c:v>1.1600502274871187E-3</c:v>
                </c:pt>
                <c:pt idx="280">
                  <c:v>8.844607601305194E-4</c:v>
                </c:pt>
                <c:pt idx="281">
                  <c:v>1.6913074404291874E-3</c:v>
                </c:pt>
                <c:pt idx="282">
                  <c:v>1.2701378990414656E-3</c:v>
                </c:pt>
                <c:pt idx="283">
                  <c:v>9.0390100586676576E-4</c:v>
                </c:pt>
                <c:pt idx="284">
                  <c:v>1.2797653992804407E-3</c:v>
                </c:pt>
                <c:pt idx="285">
                  <c:v>3.9565737291494957E-4</c:v>
                </c:pt>
                <c:pt idx="286">
                  <c:v>1.1520148666493493E-3</c:v>
                </c:pt>
                <c:pt idx="287">
                  <c:v>9.2750704741018791E-4</c:v>
                </c:pt>
                <c:pt idx="288">
                  <c:v>3.4335367182117618E-4</c:v>
                </c:pt>
                <c:pt idx="289">
                  <c:v>1.100285062173743E-3</c:v>
                </c:pt>
                <c:pt idx="290">
                  <c:v>1.2501790474003377E-3</c:v>
                </c:pt>
                <c:pt idx="291">
                  <c:v>1.1219656036693696E-3</c:v>
                </c:pt>
                <c:pt idx="292">
                  <c:v>2.4126423123459282E-4</c:v>
                </c:pt>
                <c:pt idx="293">
                  <c:v>8.0655125770552529E-4</c:v>
                </c:pt>
                <c:pt idx="294">
                  <c:v>-1.3218591244545247E-5</c:v>
                </c:pt>
                <c:pt idx="295">
                  <c:v>2.1332571356070217E-4</c:v>
                </c:pt>
                <c:pt idx="296">
                  <c:v>5.6660230821399711E-4</c:v>
                </c:pt>
                <c:pt idx="297">
                  <c:v>7.327151305044164E-4</c:v>
                </c:pt>
                <c:pt idx="298">
                  <c:v>6.8487345599440447E-4</c:v>
                </c:pt>
                <c:pt idx="299">
                  <c:v>8.4100685246425982E-4</c:v>
                </c:pt>
                <c:pt idx="300">
                  <c:v>1.0435007695612101E-3</c:v>
                </c:pt>
                <c:pt idx="301">
                  <c:v>5.097070300831754E-4</c:v>
                </c:pt>
                <c:pt idx="302">
                  <c:v>6.0805645609245725E-4</c:v>
                </c:pt>
                <c:pt idx="303">
                  <c:v>1.3159612488286765E-3</c:v>
                </c:pt>
                <c:pt idx="304">
                  <c:v>1.3984251984207182E-3</c:v>
                </c:pt>
                <c:pt idx="305">
                  <c:v>1.4071825712649423E-3</c:v>
                </c:pt>
                <c:pt idx="306">
                  <c:v>1.0700876838054723E-3</c:v>
                </c:pt>
                <c:pt idx="307">
                  <c:v>1.1619014677949078E-3</c:v>
                </c:pt>
                <c:pt idx="308">
                  <c:v>1.7236337249468331E-3</c:v>
                </c:pt>
                <c:pt idx="309">
                  <c:v>1.3667652311045286E-3</c:v>
                </c:pt>
                <c:pt idx="310">
                  <c:v>1.6480016481512207E-3</c:v>
                </c:pt>
                <c:pt idx="311">
                  <c:v>1.5108827161877366E-3</c:v>
                </c:pt>
                <c:pt idx="312">
                  <c:v>3.1969193547275003E-4</c:v>
                </c:pt>
                <c:pt idx="313">
                  <c:v>1.5111789469643196E-3</c:v>
                </c:pt>
                <c:pt idx="314">
                  <c:v>5.643805773896185E-4</c:v>
                </c:pt>
                <c:pt idx="315">
                  <c:v>2.0599880354648442E-3</c:v>
                </c:pt>
                <c:pt idx="316">
                  <c:v>2.0533042780567067E-3</c:v>
                </c:pt>
                <c:pt idx="317">
                  <c:v>1.4477480268136516E-3</c:v>
                </c:pt>
                <c:pt idx="318">
                  <c:v>1.0345952813286931E-3</c:v>
                </c:pt>
                <c:pt idx="319">
                  <c:v>1.2930957842267133E-3</c:v>
                </c:pt>
                <c:pt idx="320">
                  <c:v>1.3993324556854699E-3</c:v>
                </c:pt>
                <c:pt idx="321">
                  <c:v>1.0542022073882313E-3</c:v>
                </c:pt>
                <c:pt idx="322">
                  <c:v>9.2258210972655068E-4</c:v>
                </c:pt>
                <c:pt idx="323">
                  <c:v>1.6708856776881838E-3</c:v>
                </c:pt>
                <c:pt idx="324">
                  <c:v>9.5318670438969497E-4</c:v>
                </c:pt>
                <c:pt idx="325">
                  <c:v>1.0218202280655835E-3</c:v>
                </c:pt>
                <c:pt idx="326">
                  <c:v>1.8505141301831717E-3</c:v>
                </c:pt>
                <c:pt idx="327">
                  <c:v>1.4847401481083511E-3</c:v>
                </c:pt>
                <c:pt idx="328">
                  <c:v>1.5325818226183648E-3</c:v>
                </c:pt>
                <c:pt idx="329">
                  <c:v>7.0820183169624257E-4</c:v>
                </c:pt>
                <c:pt idx="330">
                  <c:v>1.1810826126245726E-3</c:v>
                </c:pt>
                <c:pt idx="331">
                  <c:v>1.0568682843774867E-3</c:v>
                </c:pt>
                <c:pt idx="332">
                  <c:v>1.0433526541729172E-3</c:v>
                </c:pt>
                <c:pt idx="333">
                  <c:v>1.4180321244802565E-3</c:v>
                </c:pt>
                <c:pt idx="334">
                  <c:v>1.0998035861388648E-3</c:v>
                </c:pt>
                <c:pt idx="335">
                  <c:v>9.2700700644030715E-4</c:v>
                </c:pt>
                <c:pt idx="336">
                  <c:v>1.3250148524494854E-3</c:v>
                </c:pt>
                <c:pt idx="337">
                  <c:v>3.9723094738115545E-4</c:v>
                </c:pt>
                <c:pt idx="338">
                  <c:v>7.5124811897591022E-4</c:v>
                </c:pt>
                <c:pt idx="339">
                  <c:v>1.1755466484527658E-3</c:v>
                </c:pt>
                <c:pt idx="340">
                  <c:v>5.6613939711411959E-4</c:v>
                </c:pt>
                <c:pt idx="341">
                  <c:v>9.6116637042245774E-4</c:v>
                </c:pt>
                <c:pt idx="342">
                  <c:v>7.7055881425886538E-4</c:v>
                </c:pt>
                <c:pt idx="343">
                  <c:v>1.0300961248749302E-3</c:v>
                </c:pt>
                <c:pt idx="344">
                  <c:v>9.3604204512611529E-4</c:v>
                </c:pt>
                <c:pt idx="345">
                  <c:v>4.5825489144915143E-4</c:v>
                </c:pt>
                <c:pt idx="346">
                  <c:v>6.9761137938751001E-4</c:v>
                </c:pt>
                <c:pt idx="347">
                  <c:v>3.7891992994623994E-4</c:v>
                </c:pt>
                <c:pt idx="348">
                  <c:v>2.6586995062605461E-4</c:v>
                </c:pt>
                <c:pt idx="349">
                  <c:v>5.6952748610983317E-4</c:v>
                </c:pt>
                <c:pt idx="350">
                  <c:v>7.6324546542755681E-4</c:v>
                </c:pt>
                <c:pt idx="351">
                  <c:v>4.6834530278800322E-4</c:v>
                </c:pt>
                <c:pt idx="352">
                  <c:v>8.660569180205975E-4</c:v>
                </c:pt>
                <c:pt idx="353">
                  <c:v>7.372324478014617E-4</c:v>
                </c:pt>
                <c:pt idx="354">
                  <c:v>6.2136827610372904E-4</c:v>
                </c:pt>
                <c:pt idx="355">
                  <c:v>8.4761635013239252E-4</c:v>
                </c:pt>
                <c:pt idx="356">
                  <c:v>9.3883767256865928E-4</c:v>
                </c:pt>
                <c:pt idx="357">
                  <c:v>5.0057916672236E-4</c:v>
                </c:pt>
                <c:pt idx="358">
                  <c:v>6.2164594194531134E-4</c:v>
                </c:pt>
                <c:pt idx="359">
                  <c:v>9.4907619929580477E-4</c:v>
                </c:pt>
                <c:pt idx="360">
                  <c:v>1.1104121992908797E-3</c:v>
                </c:pt>
                <c:pt idx="361">
                  <c:v>5.3992256929472852E-4</c:v>
                </c:pt>
                <c:pt idx="362">
                  <c:v>3.9047293023301149E-4</c:v>
                </c:pt>
                <c:pt idx="363">
                  <c:v>9.9734365503569272E-4</c:v>
                </c:pt>
                <c:pt idx="364">
                  <c:v>5.9666973203725999E-4</c:v>
                </c:pt>
                <c:pt idx="365">
                  <c:v>6.0737116986428127E-4</c:v>
                </c:pt>
                <c:pt idx="366">
                  <c:v>1.0900461313548791E-3</c:v>
                </c:pt>
                <c:pt idx="367">
                  <c:v>8.5337428534077581E-4</c:v>
                </c:pt>
                <c:pt idx="368">
                  <c:v>1.2619354537886842E-3</c:v>
                </c:pt>
                <c:pt idx="369">
                  <c:v>8.9571712554898687E-4</c:v>
                </c:pt>
                <c:pt idx="370">
                  <c:v>8.9051452202376733E-4</c:v>
                </c:pt>
                <c:pt idx="371">
                  <c:v>4.9146986829654623E-4</c:v>
                </c:pt>
                <c:pt idx="372">
                  <c:v>8.0582884160734693E-4</c:v>
                </c:pt>
                <c:pt idx="373">
                  <c:v>4.1346794528826329E-4</c:v>
                </c:pt>
                <c:pt idx="374">
                  <c:v>4.338154482892622E-4</c:v>
                </c:pt>
                <c:pt idx="375">
                  <c:v>2.9995505486820045E-4</c:v>
                </c:pt>
                <c:pt idx="376">
                  <c:v>5.1700140988776306E-4</c:v>
                </c:pt>
                <c:pt idx="377">
                  <c:v>3.9339810812884669E-4</c:v>
                </c:pt>
                <c:pt idx="378">
                  <c:v>7.3776921454962513E-4</c:v>
                </c:pt>
                <c:pt idx="379">
                  <c:v>9.2213735946995463E-4</c:v>
                </c:pt>
                <c:pt idx="380">
                  <c:v>5.074848951670762E-4</c:v>
                </c:pt>
                <c:pt idx="381">
                  <c:v>5.3899674709497391E-4</c:v>
                </c:pt>
                <c:pt idx="382">
                  <c:v>7.4371239501630319E-4</c:v>
                </c:pt>
                <c:pt idx="383">
                  <c:v>8.494861553751832E-4</c:v>
                </c:pt>
                <c:pt idx="384">
                  <c:v>6.3421718501512373E-4</c:v>
                </c:pt>
                <c:pt idx="385">
                  <c:v>5.4610628573298695E-4</c:v>
                </c:pt>
                <c:pt idx="386">
                  <c:v>7.4371239501630319E-4</c:v>
                </c:pt>
                <c:pt idx="387">
                  <c:v>1.4725571523066892E-3</c:v>
                </c:pt>
                <c:pt idx="388">
                  <c:v>5.5369730040587782E-4</c:v>
                </c:pt>
                <c:pt idx="389">
                  <c:v>4.5458873252013539E-4</c:v>
                </c:pt>
                <c:pt idx="390">
                  <c:v>7.1414460807120179E-4</c:v>
                </c:pt>
                <c:pt idx="391">
                  <c:v>8.4576470573288287E-4</c:v>
                </c:pt>
                <c:pt idx="392">
                  <c:v>7.8768450449572501E-4</c:v>
                </c:pt>
                <c:pt idx="393">
                  <c:v>6.0777838615915436E-4</c:v>
                </c:pt>
                <c:pt idx="394">
                  <c:v>8.4220993641387744E-4</c:v>
                </c:pt>
                <c:pt idx="395">
                  <c:v>8.2139952231300101E-4</c:v>
                </c:pt>
                <c:pt idx="396">
                  <c:v>7.6139382102804716E-4</c:v>
                </c:pt>
                <c:pt idx="397">
                  <c:v>9.4887238910250837E-4</c:v>
                </c:pt>
                <c:pt idx="398">
                  <c:v>9.5466745418089534E-4</c:v>
                </c:pt>
                <c:pt idx="399">
                  <c:v>7.1355214651803349E-4</c:v>
                </c:pt>
                <c:pt idx="400">
                  <c:v>1.2305717172490785E-3</c:v>
                </c:pt>
                <c:pt idx="401">
                  <c:v>1.3788364332044602E-3</c:v>
                </c:pt>
                <c:pt idx="402">
                  <c:v>8.2038127952995844E-4</c:v>
                </c:pt>
                <c:pt idx="403">
                  <c:v>1.1182623148703521E-3</c:v>
                </c:pt>
                <c:pt idx="404">
                  <c:v>1.0114517467934283E-3</c:v>
                </c:pt>
                <c:pt idx="405">
                  <c:v>1.4108111962322359E-3</c:v>
                </c:pt>
                <c:pt idx="406">
                  <c:v>2.0071471635311881E-3</c:v>
                </c:pt>
                <c:pt idx="407">
                  <c:v>1.8774525659173025E-3</c:v>
                </c:pt>
                <c:pt idx="408">
                  <c:v>2.0364372846347076E-3</c:v>
                </c:pt>
                <c:pt idx="409">
                  <c:v>2.2273410715748839E-3</c:v>
                </c:pt>
                <c:pt idx="410">
                  <c:v>1.5025139947033818E-3</c:v>
                </c:pt>
                <c:pt idx="411">
                  <c:v>2.3784571097778158E-3</c:v>
                </c:pt>
                <c:pt idx="412">
                  <c:v>1.817039648337476E-3</c:v>
                </c:pt>
                <c:pt idx="413">
                  <c:v>2.0535633789632865E-3</c:v>
                </c:pt>
                <c:pt idx="414">
                  <c:v>1.4034611216226433E-3</c:v>
                </c:pt>
                <c:pt idx="415">
                  <c:v>1.9350145653412986E-3</c:v>
                </c:pt>
                <c:pt idx="416">
                  <c:v>1.1274458730361706E-3</c:v>
                </c:pt>
                <c:pt idx="417">
                  <c:v>1.3413818049016037E-3</c:v>
                </c:pt>
                <c:pt idx="418">
                  <c:v>1.610731861014938E-3</c:v>
                </c:pt>
                <c:pt idx="419">
                  <c:v>1.1062096777054217E-3</c:v>
                </c:pt>
                <c:pt idx="420">
                  <c:v>1.0387796420708688E-3</c:v>
                </c:pt>
                <c:pt idx="421">
                  <c:v>5.3692353575060699E-4</c:v>
                </c:pt>
                <c:pt idx="422">
                  <c:v>8.9540273392912061E-4</c:v>
                </c:pt>
                <c:pt idx="423">
                  <c:v>3.3768815719607999E-4</c:v>
                </c:pt>
                <c:pt idx="424">
                  <c:v>-3.1659159132750234E-5</c:v>
                </c:pt>
                <c:pt idx="425">
                  <c:v>4.8728591164608898E-4</c:v>
                </c:pt>
                <c:pt idx="426">
                  <c:v>-7.8696128021410721E-4</c:v>
                </c:pt>
                <c:pt idx="427">
                  <c:v>-3.2567062944255203E-4</c:v>
                </c:pt>
                <c:pt idx="428">
                  <c:v>-1.4339466489330949E-4</c:v>
                </c:pt>
                <c:pt idx="429">
                  <c:v>-9.3349824493918834E-5</c:v>
                </c:pt>
                <c:pt idx="430">
                  <c:v>-1.1853024868698717E-3</c:v>
                </c:pt>
                <c:pt idx="431">
                  <c:v>-1.3992569836703056E-3</c:v>
                </c:pt>
                <c:pt idx="432">
                  <c:v>-8.6116789793180392E-4</c:v>
                </c:pt>
                <c:pt idx="433">
                  <c:v>-1.2532511284093053E-3</c:v>
                </c:pt>
                <c:pt idx="434">
                  <c:v>-5.5351124696414403E-4</c:v>
                </c:pt>
                <c:pt idx="435">
                  <c:v>-1.448635506868242E-3</c:v>
                </c:pt>
                <c:pt idx="436">
                  <c:v>-6.7091226734980036E-4</c:v>
                </c:pt>
                <c:pt idx="437">
                  <c:v>-1.1843585038268361E-3</c:v>
                </c:pt>
                <c:pt idx="438">
                  <c:v>-6.5711897130364899E-4</c:v>
                </c:pt>
                <c:pt idx="439">
                  <c:v>-5.5075274939160113E-4</c:v>
                </c:pt>
                <c:pt idx="440">
                  <c:v>-4.2507583219659854E-4</c:v>
                </c:pt>
                <c:pt idx="441">
                  <c:v>-1.8738574339945309E-4</c:v>
                </c:pt>
                <c:pt idx="442">
                  <c:v>8.5725316776503503E-6</c:v>
                </c:pt>
                <c:pt idx="443">
                  <c:v>3.738117674629074E-5</c:v>
                </c:pt>
                <c:pt idx="444">
                  <c:v>-5.406009626795355E-6</c:v>
                </c:pt>
                <c:pt idx="445">
                  <c:v>1.6216940161154197E-4</c:v>
                </c:pt>
                <c:pt idx="446">
                  <c:v>-6.9744187042217708E-5</c:v>
                </c:pt>
                <c:pt idx="447">
                  <c:v>3.9751022958961751E-5</c:v>
                </c:pt>
                <c:pt idx="448">
                  <c:v>3.290042359084199E-4</c:v>
                </c:pt>
                <c:pt idx="449">
                  <c:v>2.7447880399026833E-4</c:v>
                </c:pt>
                <c:pt idx="450">
                  <c:v>-3.6621630778110002E-5</c:v>
                </c:pt>
                <c:pt idx="451">
                  <c:v>6.0592674175964515E-4</c:v>
                </c:pt>
                <c:pt idx="452">
                  <c:v>6.0294586905880508E-4</c:v>
                </c:pt>
                <c:pt idx="453">
                  <c:v>7.1540540728442202E-5</c:v>
                </c:pt>
                <c:pt idx="454">
                  <c:v>1.4180333367554165E-4</c:v>
                </c:pt>
                <c:pt idx="455">
                  <c:v>2.141583069937298E-4</c:v>
                </c:pt>
                <c:pt idx="456">
                  <c:v>3.1369265610934672E-4</c:v>
                </c:pt>
                <c:pt idx="457">
                  <c:v>2.5070608212355346E-4</c:v>
                </c:pt>
                <c:pt idx="458">
                  <c:v>2.7625618864977127E-4</c:v>
                </c:pt>
                <c:pt idx="459">
                  <c:v>2.5798230108485943E-4</c:v>
                </c:pt>
                <c:pt idx="460">
                  <c:v>5.2866539569282204E-4</c:v>
                </c:pt>
                <c:pt idx="461">
                  <c:v>4.6745620636653193E-4</c:v>
                </c:pt>
                <c:pt idx="462">
                  <c:v>3.8084502590231533E-4</c:v>
                </c:pt>
                <c:pt idx="463">
                  <c:v>4.4175798445202172E-4</c:v>
                </c:pt>
                <c:pt idx="464">
                  <c:v>6.3088438673269552E-4</c:v>
                </c:pt>
                <c:pt idx="465">
                  <c:v>3.6242302294911175E-4</c:v>
                </c:pt>
                <c:pt idx="466">
                  <c:v>5.8363517377584971E-4</c:v>
                </c:pt>
                <c:pt idx="467">
                  <c:v>1.931997775045614E-4</c:v>
                </c:pt>
                <c:pt idx="468">
                  <c:v>-2.0702979932899542E-4</c:v>
                </c:pt>
                <c:pt idx="469">
                  <c:v>3.1502569460397398E-4</c:v>
                </c:pt>
                <c:pt idx="470">
                  <c:v>1.887377509208019E-4</c:v>
                </c:pt>
                <c:pt idx="471">
                  <c:v>5.7710114812288462E-5</c:v>
                </c:pt>
                <c:pt idx="472">
                  <c:v>1.8220210890095554E-4</c:v>
                </c:pt>
                <c:pt idx="473">
                  <c:v>5.0131933957209946E-4</c:v>
                </c:pt>
                <c:pt idx="474">
                  <c:v>4.7160343723870587E-4</c:v>
                </c:pt>
                <c:pt idx="475">
                  <c:v>1.0955090480618389E-4</c:v>
                </c:pt>
                <c:pt idx="476">
                  <c:v>3.8900993719337331E-4</c:v>
                </c:pt>
                <c:pt idx="477">
                  <c:v>1.7714762076402862E-4</c:v>
                </c:pt>
                <c:pt idx="478">
                  <c:v>1.2069668879808172E-4</c:v>
                </c:pt>
                <c:pt idx="479">
                  <c:v>-1.1760442648723257E-4</c:v>
                </c:pt>
                <c:pt idx="480">
                  <c:v>6.5611969754732799E-4</c:v>
                </c:pt>
                <c:pt idx="481">
                  <c:v>7.0068426857991745E-4</c:v>
                </c:pt>
                <c:pt idx="482">
                  <c:v>2.6198141656874163E-4</c:v>
                </c:pt>
                <c:pt idx="483">
                  <c:v>2.8856833081300297E-4</c:v>
                </c:pt>
                <c:pt idx="484">
                  <c:v>1.0836598169984861E-4</c:v>
                </c:pt>
                <c:pt idx="485">
                  <c:v>5.0339295500818632E-4</c:v>
                </c:pt>
                <c:pt idx="486">
                  <c:v>5.1988945791359522E-4</c:v>
                </c:pt>
                <c:pt idx="487">
                  <c:v>3.0699033376620699E-4</c:v>
                </c:pt>
                <c:pt idx="488">
                  <c:v>4.846747212783986E-4</c:v>
                </c:pt>
                <c:pt idx="489">
                  <c:v>8.1925164713690765E-4</c:v>
                </c:pt>
                <c:pt idx="490">
                  <c:v>5.7500735138491486E-4</c:v>
                </c:pt>
                <c:pt idx="491">
                  <c:v>2.9764049936881394E-4</c:v>
                </c:pt>
                <c:pt idx="492">
                  <c:v>7.1540338682582298E-4</c:v>
                </c:pt>
                <c:pt idx="493">
                  <c:v>5.259807537685659E-4</c:v>
                </c:pt>
                <c:pt idx="494">
                  <c:v>5.3786711470192312E-4</c:v>
                </c:pt>
                <c:pt idx="495">
                  <c:v>2.7892226563902621E-4</c:v>
                </c:pt>
                <c:pt idx="496">
                  <c:v>6.2953278330306664E-4</c:v>
                </c:pt>
                <c:pt idx="497">
                  <c:v>5.1246512356399707E-4</c:v>
                </c:pt>
                <c:pt idx="498">
                  <c:v>3.5231404667525768E-4</c:v>
                </c:pt>
                <c:pt idx="499">
                  <c:v>7.6978070335568301E-4</c:v>
                </c:pt>
                <c:pt idx="500">
                  <c:v>2.9110485734896757E-4</c:v>
                </c:pt>
                <c:pt idx="501">
                  <c:v>5.172233809243405E-4</c:v>
                </c:pt>
                <c:pt idx="502">
                  <c:v>3.157662715454338E-4</c:v>
                </c:pt>
                <c:pt idx="503">
                  <c:v>3.4518594310224368E-4</c:v>
                </c:pt>
                <c:pt idx="504">
                  <c:v>4.3179712356645962E-4</c:v>
                </c:pt>
                <c:pt idx="505">
                  <c:v>1.9408846983431319E-4</c:v>
                </c:pt>
                <c:pt idx="506">
                  <c:v>3.8084502590231533E-4</c:v>
                </c:pt>
                <c:pt idx="507">
                  <c:v>3.4146449345994379E-4</c:v>
                </c:pt>
                <c:pt idx="508">
                  <c:v>5.1350193128204061E-4</c:v>
                </c:pt>
                <c:pt idx="509">
                  <c:v>6.1764642236970921E-4</c:v>
                </c:pt>
                <c:pt idx="510">
                  <c:v>3.0001034558148473E-4</c:v>
                </c:pt>
                <c:pt idx="511">
                  <c:v>3.1248916806800981E-4</c:v>
                </c:pt>
                <c:pt idx="512">
                  <c:v>2.1251047278751699E-4</c:v>
                </c:pt>
                <c:pt idx="513">
                  <c:v>2.4533679827504098E-4</c:v>
                </c:pt>
                <c:pt idx="514">
                  <c:v>3.4294564734286301E-4</c:v>
                </c:pt>
                <c:pt idx="515">
                  <c:v>4.2250419624923104E-5</c:v>
                </c:pt>
                <c:pt idx="516">
                  <c:v>3.9850788697905833E-4</c:v>
                </c:pt>
                <c:pt idx="517">
                  <c:v>1.1667900837919812E-4</c:v>
                </c:pt>
                <c:pt idx="518">
                  <c:v>2.9614078055089309E-4</c:v>
                </c:pt>
                <c:pt idx="519">
                  <c:v>3.6388561189702978E-4</c:v>
                </c:pt>
                <c:pt idx="520">
                  <c:v>2.2408203800928909E-4</c:v>
                </c:pt>
                <c:pt idx="521">
                  <c:v>1.4208099951712417E-4</c:v>
                </c:pt>
                <c:pt idx="522">
                  <c:v>1.4608132727616597E-5</c:v>
                </c:pt>
                <c:pt idx="523">
                  <c:v>2.9049383086079809E-4</c:v>
                </c:pt>
                <c:pt idx="524">
                  <c:v>5.7839665265578804E-5</c:v>
                </c:pt>
                <c:pt idx="525">
                  <c:v>-9.5183308050146792E-5</c:v>
                </c:pt>
                <c:pt idx="526">
                  <c:v>1.8114673624791081E-4</c:v>
                </c:pt>
                <c:pt idx="527">
                  <c:v>4.5079302313782966E-4</c:v>
                </c:pt>
                <c:pt idx="528">
                  <c:v>3.1128568002667301E-4</c:v>
                </c:pt>
                <c:pt idx="529">
                  <c:v>3.5927546992497832E-4</c:v>
                </c:pt>
                <c:pt idx="530">
                  <c:v>-8.2758968093466986E-6</c:v>
                </c:pt>
                <c:pt idx="531">
                  <c:v>2.9434483095638843E-4</c:v>
                </c:pt>
                <c:pt idx="532">
                  <c:v>2.0045743153086597E-4</c:v>
                </c:pt>
                <c:pt idx="533">
                  <c:v>5.3821984846694985E-5</c:v>
                </c:pt>
                <c:pt idx="534">
                  <c:v>-6.1023944067995222E-5</c:v>
                </c:pt>
                <c:pt idx="535">
                  <c:v>3.7338356168271469E-4</c:v>
                </c:pt>
                <c:pt idx="536">
                  <c:v>1.2780622743609432E-4</c:v>
                </c:pt>
                <c:pt idx="537">
                  <c:v>3.0493609144856227E-5</c:v>
                </c:pt>
                <c:pt idx="538">
                  <c:v>2.0699307355071255E-4</c:v>
                </c:pt>
                <c:pt idx="539">
                  <c:v>2.4472577178687182E-4</c:v>
                </c:pt>
                <c:pt idx="540">
                  <c:v>6.7633845827847643E-5</c:v>
                </c:pt>
                <c:pt idx="541">
                  <c:v>1.8247977474253807E-4</c:v>
                </c:pt>
                <c:pt idx="542">
                  <c:v>1.0432973634596327E-4</c:v>
                </c:pt>
                <c:pt idx="543">
                  <c:v>1.6598327183712928E-4</c:v>
                </c:pt>
                <c:pt idx="544">
                  <c:v>2.0802988126875609E-4</c:v>
                </c:pt>
                <c:pt idx="545">
                  <c:v>1.9034845525701179E-4</c:v>
                </c:pt>
                <c:pt idx="546">
                  <c:v>1.038853901810877E-4</c:v>
                </c:pt>
                <c:pt idx="547">
                  <c:v>-1.2252936417086937E-4</c:v>
                </c:pt>
                <c:pt idx="548">
                  <c:v>3.3015202914475259E-4</c:v>
                </c:pt>
                <c:pt idx="549">
                  <c:v>-1.3330384946273624E-5</c:v>
                </c:pt>
                <c:pt idx="550">
                  <c:v>4.9359958262935812E-5</c:v>
                </c:pt>
                <c:pt idx="551">
                  <c:v>2.4605881028149919E-4</c:v>
                </c:pt>
                <c:pt idx="552">
                  <c:v>4.6786342266140458E-4</c:v>
                </c:pt>
                <c:pt idx="553">
                  <c:v>3.1232248774471644E-4</c:v>
                </c:pt>
                <c:pt idx="554">
                  <c:v>-2.5742656530997477E-4</c:v>
                </c:pt>
                <c:pt idx="555">
                  <c:v>1.3108413909695754E-5</c:v>
                </c:pt>
                <c:pt idx="556">
                  <c:v>1.223073931342915E-4</c:v>
                </c:pt>
                <c:pt idx="557">
                  <c:v>1.4117374225237108E-4</c:v>
                </c:pt>
                <c:pt idx="558">
                  <c:v>-5.4636417436440825E-5</c:v>
                </c:pt>
                <c:pt idx="559">
                  <c:v>-9.6979257644651349E-5</c:v>
                </c:pt>
                <c:pt idx="560">
                  <c:v>-7.8705370079739409E-5</c:v>
                </c:pt>
                <c:pt idx="561">
                  <c:v>1.8618265944983633E-4</c:v>
                </c:pt>
                <c:pt idx="562">
                  <c:v>3.6788472738091176E-4</c:v>
                </c:pt>
                <c:pt idx="563">
                  <c:v>1.2884303515413786E-4</c:v>
                </c:pt>
                <c:pt idx="564">
                  <c:v>-1.0368077180435077E-5</c:v>
                </c:pt>
                <c:pt idx="565">
                  <c:v>1.6731631033175675E-4</c:v>
                </c:pt>
                <c:pt idx="566">
                  <c:v>1.2378854701721072E-4</c:v>
                </c:pt>
                <c:pt idx="567">
                  <c:v>3.989336682089326E-4</c:v>
                </c:pt>
                <c:pt idx="568">
                  <c:v>1.1725290499736425E-4</c:v>
                </c:pt>
                <c:pt idx="569">
                  <c:v>3.0948973043216823E-4</c:v>
                </c:pt>
                <c:pt idx="570">
                  <c:v>1.4206243458212266E-4</c:v>
                </c:pt>
                <c:pt idx="571">
                  <c:v>-2.8938195521930948E-5</c:v>
                </c:pt>
                <c:pt idx="572">
                  <c:v>-2.2402553502084478E-5</c:v>
                </c:pt>
                <c:pt idx="573">
                  <c:v>1.1814159732711593E-4</c:v>
                </c:pt>
                <c:pt idx="574">
                  <c:v>5.7376754165701393E-5</c:v>
                </c:pt>
                <c:pt idx="575">
                  <c:v>1.3760040799836316E-4</c:v>
                </c:pt>
                <c:pt idx="576">
                  <c:v>-9.1184192566264597E-5</c:v>
                </c:pt>
                <c:pt idx="577">
                  <c:v>9.9719594373912025E-5</c:v>
                </c:pt>
                <c:pt idx="578">
                  <c:v>1.7979513281828183E-4</c:v>
                </c:pt>
                <c:pt idx="579">
                  <c:v>1.0595900561717467E-4</c:v>
                </c:pt>
                <c:pt idx="580">
                  <c:v>1.6716819494346478E-4</c:v>
                </c:pt>
                <c:pt idx="581">
                  <c:v>2.3981939903823665E-4</c:v>
                </c:pt>
                <c:pt idx="582">
                  <c:v>2.0371597007328866E-4</c:v>
                </c:pt>
                <c:pt idx="583">
                  <c:v>6.1246319196293138E-5</c:v>
                </c:pt>
                <c:pt idx="584">
                  <c:v>3.3192941380425574E-4</c:v>
                </c:pt>
                <c:pt idx="585">
                  <c:v>3.0937955309731906E-5</c:v>
                </c:pt>
                <c:pt idx="586">
                  <c:v>2.7695963572122806E-4</c:v>
                </c:pt>
                <c:pt idx="587">
                  <c:v>2.7666340494464413E-4</c:v>
                </c:pt>
                <c:pt idx="588">
                  <c:v>2.8275470079961481E-4</c:v>
                </c:pt>
                <c:pt idx="589">
                  <c:v>1.8524525829477848E-7</c:v>
                </c:pt>
                <c:pt idx="590">
                  <c:v>2.3952316826165272E-4</c:v>
                </c:pt>
                <c:pt idx="591">
                  <c:v>2.5244633691305369E-4</c:v>
                </c:pt>
                <c:pt idx="592">
                  <c:v>2.6983153214821395E-4</c:v>
                </c:pt>
                <c:pt idx="593">
                  <c:v>4.4855272737844931E-4</c:v>
                </c:pt>
                <c:pt idx="594">
                  <c:v>3.1291494929788419E-4</c:v>
                </c:pt>
                <c:pt idx="595">
                  <c:v>4.8034224514792976E-4</c:v>
                </c:pt>
                <c:pt idx="596">
                  <c:v>4.3416777796257094E-5</c:v>
                </c:pt>
                <c:pt idx="597">
                  <c:v>2.8810541971312578E-4</c:v>
                </c:pt>
                <c:pt idx="598">
                  <c:v>2.4339273329224424E-4</c:v>
                </c:pt>
                <c:pt idx="599">
                  <c:v>3.2524565639611741E-4</c:v>
                </c:pt>
                <c:pt idx="600">
                  <c:v>3.4975895520429168E-4</c:v>
                </c:pt>
                <c:pt idx="601">
                  <c:v>1.8162902046623113E-5</c:v>
                </c:pt>
                <c:pt idx="602">
                  <c:v>1.523195262442688E-4</c:v>
                </c:pt>
                <c:pt idx="603">
                  <c:v>1.1056914758922581E-4</c:v>
                </c:pt>
                <c:pt idx="604">
                  <c:v>1.7118587536234838E-4</c:v>
                </c:pt>
                <c:pt idx="605">
                  <c:v>4.4023970069909969E-4</c:v>
                </c:pt>
                <c:pt idx="606">
                  <c:v>2.1991624220211341E-4</c:v>
                </c:pt>
                <c:pt idx="607">
                  <c:v>1.7727717121731907E-4</c:v>
                </c:pt>
                <c:pt idx="608">
                  <c:v>2.8766107354824999E-4</c:v>
                </c:pt>
                <c:pt idx="609">
                  <c:v>3.0667553805462165E-4</c:v>
                </c:pt>
                <c:pt idx="610">
                  <c:v>9.1999029247730158E-5</c:v>
                </c:pt>
                <c:pt idx="611">
                  <c:v>1.4770938427221744E-4</c:v>
                </c:pt>
                <c:pt idx="612">
                  <c:v>1.478574996605093E-4</c:v>
                </c:pt>
                <c:pt idx="613">
                  <c:v>1.2219721579944179E-5</c:v>
                </c:pt>
                <c:pt idx="614">
                  <c:v>2.2704434577512753E-4</c:v>
                </c:pt>
                <c:pt idx="615">
                  <c:v>3.3089260608621209E-4</c:v>
                </c:pt>
                <c:pt idx="616">
                  <c:v>1.9421802028760354E-4</c:v>
                </c:pt>
                <c:pt idx="617">
                  <c:v>-1.3545253282227034E-4</c:v>
                </c:pt>
                <c:pt idx="618">
                  <c:v>1.530601031857283E-4</c:v>
                </c:pt>
                <c:pt idx="619">
                  <c:v>2.8082920075181981E-4</c:v>
                </c:pt>
                <c:pt idx="620">
                  <c:v>1.2393666240550257E-4</c:v>
                </c:pt>
                <c:pt idx="621">
                  <c:v>-2.4328053549879484E-5</c:v>
                </c:pt>
                <c:pt idx="622">
                  <c:v>-1.7644296141741157E-5</c:v>
                </c:pt>
                <c:pt idx="623">
                  <c:v>-6.2022813732594013E-6</c:v>
                </c:pt>
                <c:pt idx="624">
                  <c:v>1.6642761800200517E-4</c:v>
                </c:pt>
                <c:pt idx="625">
                  <c:v>1.3567490795056815E-4</c:v>
                </c:pt>
                <c:pt idx="626">
                  <c:v>6.2959142317067437E-7</c:v>
                </c:pt>
                <c:pt idx="627">
                  <c:v>1.1695667422078043E-4</c:v>
                </c:pt>
                <c:pt idx="628">
                  <c:v>1.3700794644519541E-4</c:v>
                </c:pt>
                <c:pt idx="629">
                  <c:v>9.3183952354065664E-5</c:v>
                </c:pt>
                <c:pt idx="630">
                  <c:v>4.305750705901213E-4</c:v>
                </c:pt>
                <c:pt idx="631">
                  <c:v>6.3912396185547863E-5</c:v>
                </c:pt>
                <c:pt idx="632">
                  <c:v>-8.048275473924245E-5</c:v>
                </c:pt>
                <c:pt idx="633">
                  <c:v>2.5363126001938909E-4</c:v>
                </c:pt>
                <c:pt idx="634">
                  <c:v>2.8958657359604511E-4</c:v>
                </c:pt>
                <c:pt idx="635">
                  <c:v>1.8573831328496044E-4</c:v>
                </c:pt>
                <c:pt idx="636">
                  <c:v>1.3552760074571541E-5</c:v>
                </c:pt>
                <c:pt idx="637">
                  <c:v>1.1769725116224003E-4</c:v>
                </c:pt>
                <c:pt idx="638">
                  <c:v>2.4576257950491526E-4</c:v>
                </c:pt>
                <c:pt idx="639">
                  <c:v>-2.3439361220128018E-5</c:v>
                </c:pt>
                <c:pt idx="640">
                  <c:v>1.5498560323352352E-4</c:v>
                </c:pt>
                <c:pt idx="641">
                  <c:v>6.3764280797256006E-5</c:v>
                </c:pt>
                <c:pt idx="642">
                  <c:v>2.2911796121121461E-4</c:v>
                </c:pt>
                <c:pt idx="643">
                  <c:v>2.4798431032929419E-4</c:v>
                </c:pt>
                <c:pt idx="644">
                  <c:v>7.6095796078929322E-6</c:v>
                </c:pt>
                <c:pt idx="645">
                  <c:v>6.9411230487350902E-5</c:v>
                </c:pt>
                <c:pt idx="646">
                  <c:v>-1.6311257647113903E-5</c:v>
                </c:pt>
                <c:pt idx="647">
                  <c:v>-9.5646219150023878E-5</c:v>
                </c:pt>
                <c:pt idx="648">
                  <c:v>1.8603454406154437E-4</c:v>
                </c:pt>
                <c:pt idx="649">
                  <c:v>-2.3143130443544087E-5</c:v>
                </c:pt>
                <c:pt idx="650">
                  <c:v>2.7309007069063643E-4</c:v>
                </c:pt>
                <c:pt idx="651">
                  <c:v>8.8129464217138521E-5</c:v>
                </c:pt>
                <c:pt idx="652">
                  <c:v>1.4458039618308542E-4</c:v>
                </c:pt>
                <c:pt idx="653">
                  <c:v>7.6243103283781086E-5</c:v>
                </c:pt>
                <c:pt idx="654">
                  <c:v>2.1723160027785728E-4</c:v>
                </c:pt>
                <c:pt idx="655">
                  <c:v>1.5081980742634807E-4</c:v>
                </c:pt>
                <c:pt idx="656">
                  <c:v>3.4492724628738315E-5</c:v>
                </c:pt>
                <c:pt idx="657">
                  <c:v>-2.499396665961353E-6</c:v>
                </c:pt>
                <c:pt idx="658">
                  <c:v>-2.1069515007457115E-5</c:v>
                </c:pt>
                <c:pt idx="659">
                  <c:v>6.3912396185547863E-5</c:v>
                </c:pt>
                <c:pt idx="660">
                  <c:v>1.0223755597487478E-4</c:v>
                </c:pt>
                <c:pt idx="661">
                  <c:v>7.1632961311729839E-5</c:v>
                </c:pt>
                <c:pt idx="662">
                  <c:v>-2.0328938065997397E-5</c:v>
                </c:pt>
                <c:pt idx="663">
                  <c:v>4.7415893280139182E-5</c:v>
                </c:pt>
                <c:pt idx="664">
                  <c:v>-1.1912271024015493E-4</c:v>
                </c:pt>
                <c:pt idx="665">
                  <c:v>2.3728287250227226E-4</c:v>
                </c:pt>
                <c:pt idx="666">
                  <c:v>8.9018156546890096E-5</c:v>
                </c:pt>
                <c:pt idx="667">
                  <c:v>6.0042831154956118E-5</c:v>
                </c:pt>
                <c:pt idx="668">
                  <c:v>-3.2830038474524338E-4</c:v>
                </c:pt>
                <c:pt idx="669">
                  <c:v>-8.1390012003995649E-5</c:v>
                </c:pt>
                <c:pt idx="670">
                  <c:v>-3.8306594854325515E-5</c:v>
                </c:pt>
                <c:pt idx="671">
                  <c:v>-4.9600494234515197E-5</c:v>
                </c:pt>
                <c:pt idx="672">
                  <c:v>-6.267177827420803E-5</c:v>
                </c:pt>
                <c:pt idx="673">
                  <c:v>1.086250826064294E-4</c:v>
                </c:pt>
                <c:pt idx="674">
                  <c:v>1.1486449384969183E-4</c:v>
                </c:pt>
                <c:pt idx="675">
                  <c:v>-6.8466843352594673E-5</c:v>
                </c:pt>
                <c:pt idx="676">
                  <c:v>-4.9748609622807054E-5</c:v>
                </c:pt>
                <c:pt idx="677">
                  <c:v>5.4395881464861439E-5</c:v>
                </c:pt>
                <c:pt idx="678">
                  <c:v>-6.817061257601096E-5</c:v>
                </c:pt>
                <c:pt idx="679">
                  <c:v>-2.5105760361342184E-4</c:v>
                </c:pt>
                <c:pt idx="680">
                  <c:v>-1.7514745688450761E-5</c:v>
                </c:pt>
                <c:pt idx="681">
                  <c:v>7.3706576747816811E-5</c:v>
                </c:pt>
                <c:pt idx="682">
                  <c:v>-3.7566017912865797E-5</c:v>
                </c:pt>
                <c:pt idx="683">
                  <c:v>-1.226960444941628E-4</c:v>
                </c:pt>
                <c:pt idx="684">
                  <c:v>-6.7133804857967419E-5</c:v>
                </c:pt>
                <c:pt idx="685">
                  <c:v>-1.1719680610064009E-5</c:v>
                </c:pt>
                <c:pt idx="686">
                  <c:v>5.5728919959488802E-5</c:v>
                </c:pt>
                <c:pt idx="687">
                  <c:v>-9.7886514909404385E-5</c:v>
                </c:pt>
                <c:pt idx="688">
                  <c:v>1.6670528384358753E-4</c:v>
                </c:pt>
                <c:pt idx="689">
                  <c:v>-5.6283847550933803E-6</c:v>
                </c:pt>
                <c:pt idx="690">
                  <c:v>-6.0894393614704825E-5</c:v>
                </c:pt>
                <c:pt idx="691">
                  <c:v>-2.1510229003676576E-4</c:v>
                </c:pt>
                <c:pt idx="692">
                  <c:v>5.6617612289240323E-5</c:v>
                </c:pt>
                <c:pt idx="693">
                  <c:v>9.2869156642480218E-5</c:v>
                </c:pt>
                <c:pt idx="694">
                  <c:v>1.4887574244355138E-4</c:v>
                </c:pt>
                <c:pt idx="695">
                  <c:v>-1.7810976465034638E-5</c:v>
                </c:pt>
                <c:pt idx="696">
                  <c:v>-6.5800766363340003E-5</c:v>
                </c:pt>
                <c:pt idx="697">
                  <c:v>7.1466685080156297E-6</c:v>
                </c:pt>
                <c:pt idx="698">
                  <c:v>1.2421432824708499E-4</c:v>
                </c:pt>
                <c:pt idx="699">
                  <c:v>6.9244550164057421E-5</c:v>
                </c:pt>
                <c:pt idx="700">
                  <c:v>1.2421432824708499E-4</c:v>
                </c:pt>
                <c:pt idx="701">
                  <c:v>5.1118777987437392E-5</c:v>
                </c:pt>
                <c:pt idx="702">
                  <c:v>1.0579232529388119E-4</c:v>
                </c:pt>
                <c:pt idx="703">
                  <c:v>1.6478342062126996E-6</c:v>
                </c:pt>
                <c:pt idx="704">
                  <c:v>1.6002152643544915E-4</c:v>
                </c:pt>
                <c:pt idx="705">
                  <c:v>-2.2421118437085938E-5</c:v>
                </c:pt>
                <c:pt idx="706">
                  <c:v>1.3978541304445868E-5</c:v>
                </c:pt>
                <c:pt idx="707">
                  <c:v>-7.2040177606602597E-5</c:v>
                </c:pt>
                <c:pt idx="708">
                  <c:v>1.3624880456873434E-4</c:v>
                </c:pt>
                <c:pt idx="709">
                  <c:v>9.9701029438910565E-5</c:v>
                </c:pt>
                <c:pt idx="710">
                  <c:v>2.2806258855816955E-4</c:v>
                </c:pt>
                <c:pt idx="711">
                  <c:v>6.256079275591904E-5</c:v>
                </c:pt>
                <c:pt idx="712">
                  <c:v>2.1602811223652032E-4</c:v>
                </c:pt>
                <c:pt idx="713">
                  <c:v>3.1067505763022411E-5</c:v>
                </c:pt>
                <c:pt idx="714">
                  <c:v>-1.3473052081581209E-4</c:v>
                </c:pt>
                <c:pt idx="715">
                  <c:v>1.3595257379215046E-4</c:v>
                </c:pt>
                <c:pt idx="716">
                  <c:v>8.6481630010925821E-5</c:v>
                </c:pt>
                <c:pt idx="717">
                  <c:v>2.6475847907628529E-4</c:v>
                </c:pt>
                <c:pt idx="718">
                  <c:v>6.5542069548478769E-6</c:v>
                </c:pt>
                <c:pt idx="719">
                  <c:v>1.7309281047514198E-4</c:v>
                </c:pt>
                <c:pt idx="720">
                  <c:v>5.5877035347780659E-5</c:v>
                </c:pt>
                <c:pt idx="721">
                  <c:v>1.537821151921865E-4</c:v>
                </c:pt>
                <c:pt idx="722">
                  <c:v>1.7175977198051462E-4</c:v>
                </c:pt>
                <c:pt idx="723">
                  <c:v>1.5928094949398949E-4</c:v>
                </c:pt>
                <c:pt idx="724">
                  <c:v>1.3476765068581501E-4</c:v>
                </c:pt>
                <c:pt idx="725">
                  <c:v>2.6862804410687704E-4</c:v>
                </c:pt>
                <c:pt idx="726">
                  <c:v>2.8051440504023442E-4</c:v>
                </c:pt>
                <c:pt idx="727">
                  <c:v>2.561492216203519E-4</c:v>
                </c:pt>
                <c:pt idx="728">
                  <c:v>3.0532393462499272E-4</c:v>
                </c:pt>
                <c:pt idx="729">
                  <c:v>3.1661783400518235E-4</c:v>
                </c:pt>
                <c:pt idx="730">
                  <c:v>4.0783915644144986E-4</c:v>
                </c:pt>
                <c:pt idx="731">
                  <c:v>4.1472712813460464E-5</c:v>
                </c:pt>
                <c:pt idx="732">
                  <c:v>2.0638204706254328E-4</c:v>
                </c:pt>
                <c:pt idx="733">
                  <c:v>3.0993407659704402E-4</c:v>
                </c:pt>
                <c:pt idx="734">
                  <c:v>3.1543291089884695E-4</c:v>
                </c:pt>
                <c:pt idx="735">
                  <c:v>1.0803262105326165E-4</c:v>
                </c:pt>
                <c:pt idx="736">
                  <c:v>2.1797217721931678E-4</c:v>
                </c:pt>
                <c:pt idx="737">
                  <c:v>1.0120074825683135E-4</c:v>
                </c:pt>
                <c:pt idx="738">
                  <c:v>2.1099218903459463E-4</c:v>
                </c:pt>
                <c:pt idx="739">
                  <c:v>2.9656656178076726E-4</c:v>
                </c:pt>
                <c:pt idx="740">
                  <c:v>2.3446868012472546E-4</c:v>
                </c:pt>
                <c:pt idx="741">
                  <c:v>2.4130055292115587E-4</c:v>
                </c:pt>
                <c:pt idx="742">
                  <c:v>2.1663913872468953E-4</c:v>
                </c:pt>
                <c:pt idx="743">
                  <c:v>1.0016394053878781E-4</c:v>
                </c:pt>
                <c:pt idx="744">
                  <c:v>1.2601027784158966E-4</c:v>
                </c:pt>
                <c:pt idx="745">
                  <c:v>5.2470381417066324E-5</c:v>
                </c:pt>
                <c:pt idx="746">
                  <c:v>1.4933865354342863E-4</c:v>
                </c:pt>
                <c:pt idx="747">
                  <c:v>1.1116160914239356E-4</c:v>
                </c:pt>
                <c:pt idx="748">
                  <c:v>1.7488876006964665E-4</c:v>
                </c:pt>
                <c:pt idx="749">
                  <c:v>1.4963488432001256E-4</c:v>
                </c:pt>
                <c:pt idx="750">
                  <c:v>-7.6631754643652437E-5</c:v>
                </c:pt>
                <c:pt idx="751">
                  <c:v>-2.2460023982245078E-4</c:v>
                </c:pt>
                <c:pt idx="752">
                  <c:v>7.7724257166700414E-5</c:v>
                </c:pt>
                <c:pt idx="753">
                  <c:v>-4.4842236874171877E-5</c:v>
                </c:pt>
                <c:pt idx="754">
                  <c:v>-5.093353272914256E-5</c:v>
                </c:pt>
                <c:pt idx="755">
                  <c:v>-1.1155026050226502E-4</c:v>
                </c:pt>
                <c:pt idx="756">
                  <c:v>-7.5150600760733109E-5</c:v>
                </c:pt>
                <c:pt idx="757">
                  <c:v>-1.1184649127884885E-4</c:v>
                </c:pt>
                <c:pt idx="758">
                  <c:v>-2.538342620292454E-5</c:v>
                </c:pt>
                <c:pt idx="759">
                  <c:v>-2.9517782848113551E-4</c:v>
                </c:pt>
                <c:pt idx="760">
                  <c:v>1.8440567888205312E-5</c:v>
                </c:pt>
                <c:pt idx="761">
                  <c:v>-1.4691311252575334E-4</c:v>
                </c:pt>
                <c:pt idx="762">
                  <c:v>-6.000570128495325E-5</c:v>
                </c:pt>
                <c:pt idx="763">
                  <c:v>3.7306917006284896E-5</c:v>
                </c:pt>
                <c:pt idx="764">
                  <c:v>-2.2060112433856864E-4</c:v>
                </c:pt>
                <c:pt idx="765">
                  <c:v>-3.4227892604968936E-4</c:v>
                </c:pt>
                <c:pt idx="766">
                  <c:v>-1.567258580230237E-4</c:v>
                </c:pt>
                <c:pt idx="767">
                  <c:v>-1.3919254739957142E-4</c:v>
                </c:pt>
                <c:pt idx="768">
                  <c:v>-1.3236067460314118E-4</c:v>
                </c:pt>
                <c:pt idx="769">
                  <c:v>-2.8216183515472691E-5</c:v>
                </c:pt>
                <c:pt idx="770">
                  <c:v>-9.3498343973931063E-6</c:v>
                </c:pt>
                <c:pt idx="771">
                  <c:v>-2.4883587278904285E-4</c:v>
                </c:pt>
                <c:pt idx="772">
                  <c:v>5.9283689278495102E-5</c:v>
                </c:pt>
                <c:pt idx="773">
                  <c:v>-5.1544559217311746E-5</c:v>
                </c:pt>
                <c:pt idx="774">
                  <c:v>-1.4404322534320222E-5</c:v>
                </c:pt>
                <c:pt idx="775">
                  <c:v>-6.3430920150669127E-5</c:v>
                </c:pt>
                <c:pt idx="776">
                  <c:v>-1.4930152367342571E-4</c:v>
                </c:pt>
                <c:pt idx="777">
                  <c:v>-6.9966562170515543E-5</c:v>
                </c:pt>
                <c:pt idx="778">
                  <c:v>-8.2001038492164889E-5</c:v>
                </c:pt>
                <c:pt idx="779">
                  <c:v>2.8382863838766144E-5</c:v>
                </c:pt>
                <c:pt idx="780">
                  <c:v>4.0713570936999339E-5</c:v>
                </c:pt>
                <c:pt idx="781">
                  <c:v>-3.2381979322648258E-5</c:v>
                </c:pt>
                <c:pt idx="782">
                  <c:v>5.9283689278495102E-5</c:v>
                </c:pt>
                <c:pt idx="783">
                  <c:v>2.2735914148671303E-5</c:v>
                </c:pt>
                <c:pt idx="784">
                  <c:v>6.5967446686633442E-5</c:v>
                </c:pt>
                <c:pt idx="785">
                  <c:v>3.5214736635196423E-5</c:v>
                </c:pt>
                <c:pt idx="786">
                  <c:v>5.9135573890203163E-5</c:v>
                </c:pt>
                <c:pt idx="787">
                  <c:v>-2.5994452691093753E-5</c:v>
                </c:pt>
                <c:pt idx="788">
                  <c:v>-5.0803982275852069E-5</c:v>
                </c:pt>
                <c:pt idx="789">
                  <c:v>-7.7205651261818675E-6</c:v>
                </c:pt>
                <c:pt idx="790">
                  <c:v>2.9123440780225794E-5</c:v>
                </c:pt>
                <c:pt idx="791">
                  <c:v>5.3636739588400247E-5</c:v>
                </c:pt>
                <c:pt idx="792">
                  <c:v>3.565908280007221E-5</c:v>
                </c:pt>
                <c:pt idx="793">
                  <c:v>-3.223386393435632E-5</c:v>
                </c:pt>
                <c:pt idx="794">
                  <c:v>-3.8769505954202736E-5</c:v>
                </c:pt>
                <c:pt idx="795">
                  <c:v>-7.5169165695734597E-5</c:v>
                </c:pt>
                <c:pt idx="796">
                  <c:v>-6.3134689374085264E-5</c:v>
                </c:pt>
                <c:pt idx="797">
                  <c:v>-3.1641402381188608E-5</c:v>
                </c:pt>
                <c:pt idx="798">
                  <c:v>-2.6438798855969541E-5</c:v>
                </c:pt>
                <c:pt idx="799">
                  <c:v>3.4474159693736773E-5</c:v>
                </c:pt>
                <c:pt idx="800">
                  <c:v>-5.0952097664144021E-5</c:v>
                </c:pt>
                <c:pt idx="801">
                  <c:v>3.5362852023488334E-5</c:v>
                </c:pt>
                <c:pt idx="802">
                  <c:v>4.1602263266750901E-5</c:v>
                </c:pt>
                <c:pt idx="803">
                  <c:v>4.1657958071755405E-6</c:v>
                </c:pt>
                <c:pt idx="804">
                  <c:v>-7.5169165695734597E-5</c:v>
                </c:pt>
                <c:pt idx="805">
                  <c:v>8.4685680416421102E-5</c:v>
                </c:pt>
                <c:pt idx="806">
                  <c:v>4.7101097568553817E-5</c:v>
                </c:pt>
                <c:pt idx="807">
                  <c:v>-8.7944218958843607E-5</c:v>
                </c:pt>
                <c:pt idx="808">
                  <c:v>1.0405207050438107E-5</c:v>
                </c:pt>
                <c:pt idx="809">
                  <c:v>-1.4108091757736345E-5</c:v>
                </c:pt>
                <c:pt idx="810">
                  <c:v>2.9419671556809644E-5</c:v>
                </c:pt>
                <c:pt idx="811">
                  <c:v>-2.5846337302801815E-5</c:v>
                </c:pt>
                <c:pt idx="812">
                  <c:v>1.7088964458576448E-5</c:v>
                </c:pt>
                <c:pt idx="813">
                  <c:v>5.3636739588400247E-5</c:v>
                </c:pt>
                <c:pt idx="814">
                  <c:v>2.9123440780225794E-5</c:v>
                </c:pt>
                <c:pt idx="815">
                  <c:v>-3.1937633157772457E-5</c:v>
                </c:pt>
                <c:pt idx="816">
                  <c:v>4.610141972051328E-6</c:v>
                </c:pt>
                <c:pt idx="817">
                  <c:v>4.4620265837594169E-6</c:v>
                </c:pt>
                <c:pt idx="818">
                  <c:v>4.739732834513768E-5</c:v>
                </c:pt>
                <c:pt idx="819">
                  <c:v>-1.3663745592860558E-5</c:v>
                </c:pt>
                <c:pt idx="820">
                  <c:v>-3.2678210099232108E-5</c:v>
                </c:pt>
                <c:pt idx="821">
                  <c:v>-1.4811538829192871E-6</c:v>
                </c:pt>
                <c:pt idx="822">
                  <c:v>2.9271556168517705E-5</c:v>
                </c:pt>
                <c:pt idx="823">
                  <c:v>-1.4811538829192871E-6</c:v>
                </c:pt>
                <c:pt idx="824">
                  <c:v>3.5214736635196423E-5</c:v>
                </c:pt>
                <c:pt idx="825">
                  <c:v>-5.1100213052435932E-5</c:v>
                </c:pt>
                <c:pt idx="826">
                  <c:v>-1.9903156836123125E-5</c:v>
                </c:pt>
                <c:pt idx="827">
                  <c:v>4.3139111954674787E-6</c:v>
                </c:pt>
                <c:pt idx="828">
                  <c:v>-7.4243343495980046E-6</c:v>
                </c:pt>
                <c:pt idx="829">
                  <c:v>4.739732834513768E-5</c:v>
                </c:pt>
                <c:pt idx="830">
                  <c:v>-8.170480771558104E-5</c:v>
                </c:pt>
                <c:pt idx="831">
                  <c:v>1.0701437827021957E-5</c:v>
                </c:pt>
                <c:pt idx="832">
                  <c:v>-7.7205651261818675E-6</c:v>
                </c:pt>
                <c:pt idx="833">
                  <c:v>-2.629068346767763E-5</c:v>
                </c:pt>
                <c:pt idx="834">
                  <c:v>1.2717663601292365E-4</c:v>
                </c:pt>
                <c:pt idx="835">
                  <c:v>7.8001923008282761E-5</c:v>
                </c:pt>
                <c:pt idx="836">
                  <c:v>4.1306032490167051E-5</c:v>
                </c:pt>
                <c:pt idx="837">
                  <c:v>-1.1849231063354378E-6</c:v>
                </c:pt>
                <c:pt idx="838">
                  <c:v>6.5967446686633442E-5</c:v>
                </c:pt>
                <c:pt idx="839">
                  <c:v>-1.3959976369444434E-5</c:v>
                </c:pt>
                <c:pt idx="840">
                  <c:v>-1.333038494627376E-6</c:v>
                </c:pt>
                <c:pt idx="841">
                  <c:v>4.1898494043334777E-5</c:v>
                </c:pt>
                <c:pt idx="842">
                  <c:v>7.81500383965747E-5</c:v>
                </c:pt>
                <c:pt idx="843">
                  <c:v>-3.2085748546064382E-5</c:v>
                </c:pt>
                <c:pt idx="844">
                  <c:v>-3.8028929012743086E-5</c:v>
                </c:pt>
                <c:pt idx="845">
                  <c:v>-2.6438798855969541E-5</c:v>
                </c:pt>
                <c:pt idx="846">
                  <c:v>-5.719150890740656E-5</c:v>
                </c:pt>
                <c:pt idx="847">
                  <c:v>4.610141972051328E-6</c:v>
                </c:pt>
                <c:pt idx="848">
                  <c:v>-1.4108091757736345E-5</c:v>
                </c:pt>
                <c:pt idx="849">
                  <c:v>-7.8686805144737785E-6</c:v>
                </c:pt>
                <c:pt idx="850">
                  <c:v>-5.0655866887560144E-5</c:v>
                </c:pt>
                <c:pt idx="851">
                  <c:v>8.3945103474961479E-5</c:v>
                </c:pt>
                <c:pt idx="852">
                  <c:v>2.2884029536963241E-5</c:v>
                </c:pt>
                <c:pt idx="853">
                  <c:v>4.610141972051328E-6</c:v>
                </c:pt>
                <c:pt idx="854">
                  <c:v>1.0849553215313895E-5</c:v>
                </c:pt>
                <c:pt idx="855">
                  <c:v>1.7088964458576448E-5</c:v>
                </c:pt>
                <c:pt idx="856">
                  <c:v>5.9728035443370876E-5</c:v>
                </c:pt>
                <c:pt idx="857">
                  <c:v>-7.4243343495980046E-6</c:v>
                </c:pt>
                <c:pt idx="858">
                  <c:v>-2.5846337302801815E-5</c:v>
                </c:pt>
                <c:pt idx="859">
                  <c:v>-2.0199387612706974E-5</c:v>
                </c:pt>
                <c:pt idx="860">
                  <c:v>2.3032144925255139E-5</c:v>
                </c:pt>
                <c:pt idx="861">
                  <c:v>3.5066621246904498E-5</c:v>
                </c:pt>
                <c:pt idx="862">
                  <c:v>-3.1937633157772457E-5</c:v>
                </c:pt>
                <c:pt idx="863">
                  <c:v>-1.3811860981152483E-5</c:v>
                </c:pt>
                <c:pt idx="864">
                  <c:v>-1.3811860981152483E-5</c:v>
                </c:pt>
                <c:pt idx="865">
                  <c:v>-1.9755041447831187E-5</c:v>
                </c:pt>
                <c:pt idx="866">
                  <c:v>1.0553322438730046E-5</c:v>
                </c:pt>
                <c:pt idx="867">
                  <c:v>3.5214736635196423E-5</c:v>
                </c:pt>
                <c:pt idx="868">
                  <c:v>5.9876150831662814E-5</c:v>
                </c:pt>
                <c:pt idx="869">
                  <c:v>4.7101097568553817E-5</c:v>
                </c:pt>
                <c:pt idx="870">
                  <c:v>1.0997668603605819E-5</c:v>
                </c:pt>
                <c:pt idx="871">
                  <c:v>8.409321886325339E-5</c:v>
                </c:pt>
                <c:pt idx="872">
                  <c:v>5.3784854976692185E-5</c:v>
                </c:pt>
                <c:pt idx="873">
                  <c:v>-6.8633523675888181E-5</c:v>
                </c:pt>
                <c:pt idx="874">
                  <c:v>1.212334555462449E-4</c:v>
                </c:pt>
                <c:pt idx="875">
                  <c:v>1.4515429280125166E-4</c:v>
                </c:pt>
                <c:pt idx="876">
                  <c:v>6.6263677463217292E-5</c:v>
                </c:pt>
                <c:pt idx="877">
                  <c:v>-1.3959976369444434E-5</c:v>
                </c:pt>
                <c:pt idx="878">
                  <c:v>1.0997668603605819E-5</c:v>
                </c:pt>
                <c:pt idx="879">
                  <c:v>-1.7366670709330822E-4</c:v>
                </c:pt>
                <c:pt idx="880">
                  <c:v>2.318026031354709E-5</c:v>
                </c:pt>
                <c:pt idx="881">
                  <c:v>-2.0051272224415063E-5</c:v>
                </c:pt>
                <c:pt idx="882">
                  <c:v>-4.4120224867713715E-5</c:v>
                </c:pt>
                <c:pt idx="883">
                  <c:v>-1.9458810671247337E-5</c:v>
                </c:pt>
                <c:pt idx="884">
                  <c:v>-1.1849231063354378E-6</c:v>
                </c:pt>
                <c:pt idx="885">
                  <c:v>-6.2690343209209477E-5</c:v>
                </c:pt>
                <c:pt idx="886">
                  <c:v>-7.8686805144737785E-6</c:v>
                </c:pt>
                <c:pt idx="887">
                  <c:v>4.9063727486351908E-6</c:v>
                </c:pt>
                <c:pt idx="888">
                  <c:v>4.739732834513768E-5</c:v>
                </c:pt>
                <c:pt idx="889">
                  <c:v>3.5066621246904498E-5</c:v>
                </c:pt>
                <c:pt idx="890">
                  <c:v>-1.4108091757736345E-5</c:v>
                </c:pt>
                <c:pt idx="891">
                  <c:v>-1.4811538829192871E-6</c:v>
                </c:pt>
                <c:pt idx="892">
                  <c:v>3.5066621246904498E-5</c:v>
                </c:pt>
                <c:pt idx="893">
                  <c:v>-6.9077869840763968E-5</c:v>
                </c:pt>
                <c:pt idx="894">
                  <c:v>1.6644618293700674E-5</c:v>
                </c:pt>
                <c:pt idx="895">
                  <c:v>-1.3073140533192995E-4</c:v>
                </c:pt>
                <c:pt idx="896">
                  <c:v>-1.4811538829192871E-6</c:v>
                </c:pt>
                <c:pt idx="897">
                  <c:v>4.1602263266750901E-5</c:v>
                </c:pt>
                <c:pt idx="898">
                  <c:v>6.5819331298341504E-5</c:v>
                </c:pt>
                <c:pt idx="899">
                  <c:v>7.235497331818792E-5</c:v>
                </c:pt>
                <c:pt idx="900">
                  <c:v>4.1750378655042839E-5</c:v>
                </c:pt>
                <c:pt idx="901">
                  <c:v>-1.333038494627376E-6</c:v>
                </c:pt>
                <c:pt idx="902">
                  <c:v>-7.5724497378899293E-6</c:v>
                </c:pt>
                <c:pt idx="903">
                  <c:v>5.9579920055078937E-5</c:v>
                </c:pt>
                <c:pt idx="904">
                  <c:v>5.9876150831662814E-5</c:v>
                </c:pt>
                <c:pt idx="905">
                  <c:v>1.7385195235160311E-5</c:v>
                </c:pt>
                <c:pt idx="906">
                  <c:v>-4.4712686420881454E-5</c:v>
                </c:pt>
                <c:pt idx="907">
                  <c:v>2.9419671556809644E-5</c:v>
                </c:pt>
                <c:pt idx="908">
                  <c:v>-5.0655866887560144E-5</c:v>
                </c:pt>
                <c:pt idx="909">
                  <c:v>-1.4811538829192871E-6</c:v>
                </c:pt>
                <c:pt idx="910">
                  <c:v>-7.5724497378899293E-6</c:v>
                </c:pt>
                <c:pt idx="911">
                  <c:v>-5.0952097664144021E-5</c:v>
                </c:pt>
                <c:pt idx="912">
                  <c:v>-7.5317281084026535E-5</c:v>
                </c:pt>
                <c:pt idx="913">
                  <c:v>5.3507189135109783E-6</c:v>
                </c:pt>
                <c:pt idx="914">
                  <c:v>-1.9903156836123125E-5</c:v>
                </c:pt>
                <c:pt idx="915">
                  <c:v>-3.1937633157772457E-5</c:v>
                </c:pt>
                <c:pt idx="916">
                  <c:v>9.6868272126362387E-5</c:v>
                </c:pt>
                <c:pt idx="917">
                  <c:v>2.9123440780225794E-5</c:v>
                </c:pt>
                <c:pt idx="918">
                  <c:v>1.0701437827021957E-5</c:v>
                </c:pt>
                <c:pt idx="919">
                  <c:v>2.2884029536963241E-5</c:v>
                </c:pt>
                <c:pt idx="920">
                  <c:v>-1.333038494627376E-6</c:v>
                </c:pt>
                <c:pt idx="921">
                  <c:v>1.694084907028451E-5</c:v>
                </c:pt>
                <c:pt idx="922">
                  <c:v>-2.0199387612706974E-5</c:v>
                </c:pt>
                <c:pt idx="923">
                  <c:v>2.9123440780225794E-5</c:v>
                </c:pt>
                <c:pt idx="924">
                  <c:v>2.3476491090130953E-5</c:v>
                </c:pt>
                <c:pt idx="925">
                  <c:v>4.145414787845899E-5</c:v>
                </c:pt>
                <c:pt idx="926">
                  <c:v>2.9271556168517705E-5</c:v>
                </c:pt>
                <c:pt idx="927">
                  <c:v>-3.1937633157772457E-5</c:v>
                </c:pt>
                <c:pt idx="928">
                  <c:v>-1.3367514816276709E-5</c:v>
                </c:pt>
                <c:pt idx="929">
                  <c:v>6.0172381608246677E-5</c:v>
                </c:pt>
                <c:pt idx="930">
                  <c:v>4.7841674510013481E-5</c:v>
                </c:pt>
                <c:pt idx="931">
                  <c:v>1.0553322438730046E-5</c:v>
                </c:pt>
                <c:pt idx="932">
                  <c:v>4.7582573603432526E-6</c:v>
                </c:pt>
                <c:pt idx="933">
                  <c:v>4.739732834513768E-5</c:v>
                </c:pt>
                <c:pt idx="934">
                  <c:v>4.739732834513768E-5</c:v>
                </c:pt>
                <c:pt idx="935">
                  <c:v>-2.0051272224415063E-5</c:v>
                </c:pt>
                <c:pt idx="936">
                  <c:v>3.5510967411780286E-5</c:v>
                </c:pt>
                <c:pt idx="937">
                  <c:v>1.7385195235160311E-5</c:v>
                </c:pt>
                <c:pt idx="938">
                  <c:v>-3.8473275177618873E-5</c:v>
                </c:pt>
                <c:pt idx="939">
                  <c:v>-5.6599047354238848E-5</c:v>
                </c:pt>
                <c:pt idx="940">
                  <c:v>-8.7796103570551655E-5</c:v>
                </c:pt>
                <c:pt idx="941">
                  <c:v>3.5362852023488334E-5</c:v>
                </c:pt>
                <c:pt idx="942">
                  <c:v>5.9876150831662814E-5</c:v>
                </c:pt>
                <c:pt idx="943">
                  <c:v>-5.6599047354238848E-5</c:v>
                </c:pt>
                <c:pt idx="944">
                  <c:v>-1.4811538829192871E-6</c:v>
                </c:pt>
                <c:pt idx="945">
                  <c:v>1.694084907028451E-5</c:v>
                </c:pt>
                <c:pt idx="946">
                  <c:v>-4.4416455644297577E-5</c:v>
                </c:pt>
                <c:pt idx="947">
                  <c:v>4.1898494043334777E-5</c:v>
                </c:pt>
                <c:pt idx="948">
                  <c:v>-2.6142568079385678E-5</c:v>
                </c:pt>
                <c:pt idx="949">
                  <c:v>-3.8028929012743086E-5</c:v>
                </c:pt>
                <c:pt idx="950">
                  <c:v>4.9063727486351908E-6</c:v>
                </c:pt>
                <c:pt idx="951">
                  <c:v>-7.5724497378899293E-6</c:v>
                </c:pt>
                <c:pt idx="952">
                  <c:v>2.9123440780225794E-5</c:v>
                </c:pt>
                <c:pt idx="953">
                  <c:v>-3.1937633157772457E-5</c:v>
                </c:pt>
                <c:pt idx="954">
                  <c:v>2.9419671556809644E-5</c:v>
                </c:pt>
                <c:pt idx="955">
                  <c:v>1.0997668603605819E-5</c:v>
                </c:pt>
                <c:pt idx="956">
                  <c:v>4.1602263266750901E-5</c:v>
                </c:pt>
                <c:pt idx="957">
                  <c:v>-1.0368077180435132E-6</c:v>
                </c:pt>
                <c:pt idx="958">
                  <c:v>1.0405207050438107E-5</c:v>
                </c:pt>
                <c:pt idx="959">
                  <c:v>-1.6292692712112388E-6</c:v>
                </c:pt>
                <c:pt idx="960">
                  <c:v>-1.1849231063354378E-6</c:v>
                </c:pt>
                <c:pt idx="961">
                  <c:v>9.6868272126362387E-5</c:v>
                </c:pt>
                <c:pt idx="962">
                  <c:v>-2.0051272224415063E-5</c:v>
                </c:pt>
                <c:pt idx="963">
                  <c:v>1.1145783991897758E-5</c:v>
                </c:pt>
                <c:pt idx="964">
                  <c:v>-3.2530094710940169E-5</c:v>
                </c:pt>
                <c:pt idx="965">
                  <c:v>-1.333038494627376E-6</c:v>
                </c:pt>
                <c:pt idx="966">
                  <c:v>1.6644618293700674E-5</c:v>
                </c:pt>
                <c:pt idx="967">
                  <c:v>1.7088964458576448E-5</c:v>
                </c:pt>
                <c:pt idx="968">
                  <c:v>6.5967446686633442E-5</c:v>
                </c:pt>
                <c:pt idx="969">
                  <c:v>1.1145783991897758E-5</c:v>
                </c:pt>
                <c:pt idx="970">
                  <c:v>6.6115562074925381E-5</c:v>
                </c:pt>
                <c:pt idx="971">
                  <c:v>4.7582573603432526E-6</c:v>
                </c:pt>
                <c:pt idx="972">
                  <c:v>-1.4811538829192871E-6</c:v>
                </c:pt>
                <c:pt idx="973">
                  <c:v>-6.2838458597501401E-5</c:v>
                </c:pt>
                <c:pt idx="974">
                  <c:v>8.409321886325339E-5</c:v>
                </c:pt>
                <c:pt idx="975">
                  <c:v>-2.5846337302801815E-5</c:v>
                </c:pt>
                <c:pt idx="976">
                  <c:v>2.897532539193387E-5</c:v>
                </c:pt>
                <c:pt idx="977">
                  <c:v>4.1750378655042839E-5</c:v>
                </c:pt>
                <c:pt idx="978">
                  <c:v>1.694084907028451E-5</c:v>
                </c:pt>
                <c:pt idx="979">
                  <c:v>1.0701437827021957E-5</c:v>
                </c:pt>
                <c:pt idx="980">
                  <c:v>-7.7205651261818675E-6</c:v>
                </c:pt>
                <c:pt idx="981">
                  <c:v>-1.4811538829192871E-6</c:v>
                </c:pt>
                <c:pt idx="982">
                  <c:v>1.144201476848162E-5</c:v>
                </c:pt>
                <c:pt idx="983">
                  <c:v>-3.1789517769480533E-5</c:v>
                </c:pt>
                <c:pt idx="984">
                  <c:v>9.1073207047975607E-5</c:v>
                </c:pt>
                <c:pt idx="985">
                  <c:v>6.0024266219954725E-5</c:v>
                </c:pt>
                <c:pt idx="986">
                  <c:v>-2.5253875749634103E-5</c:v>
                </c:pt>
                <c:pt idx="987">
                  <c:v>-6.9077869840763968E-5</c:v>
                </c:pt>
                <c:pt idx="988">
                  <c:v>-8.0816115385829438E-5</c:v>
                </c:pt>
                <c:pt idx="989">
                  <c:v>-2.5401991137926034E-5</c:v>
                </c:pt>
                <c:pt idx="990">
                  <c:v>2.9123440780225794E-5</c:v>
                </c:pt>
                <c:pt idx="991">
                  <c:v>1.694084907028451E-5</c:v>
                </c:pt>
                <c:pt idx="992">
                  <c:v>-6.8929754452472044E-5</c:v>
                </c:pt>
                <c:pt idx="993">
                  <c:v>-3.8177044401035011E-5</c:v>
                </c:pt>
                <c:pt idx="994">
                  <c:v>-2.5698221914509904E-5</c:v>
                </c:pt>
                <c:pt idx="995">
                  <c:v>8.4685680416421102E-5</c:v>
                </c:pt>
                <c:pt idx="996">
                  <c:v>5.3932970364984096E-5</c:v>
                </c:pt>
                <c:pt idx="997">
                  <c:v>-8.7351757405675868E-5</c:v>
                </c:pt>
                <c:pt idx="998">
                  <c:v>5.3784854976692185E-5</c:v>
                </c:pt>
                <c:pt idx="999">
                  <c:v>1.7237079846868386E-5</c:v>
                </c:pt>
                <c:pt idx="1000">
                  <c:v>5.9876150831662814E-5</c:v>
                </c:pt>
                <c:pt idx="1001">
                  <c:v>1.7533310623452249E-5</c:v>
                </c:pt>
                <c:pt idx="1002">
                  <c:v>3.5214736635196423E-5</c:v>
                </c:pt>
                <c:pt idx="1003">
                  <c:v>-4.4564571032589516E-5</c:v>
                </c:pt>
                <c:pt idx="1004">
                  <c:v>-2.5550106526217966E-5</c:v>
                </c:pt>
                <c:pt idx="1005">
                  <c:v>5.2026035252190537E-6</c:v>
                </c:pt>
                <c:pt idx="1006">
                  <c:v>4.4620265837594169E-6</c:v>
                </c:pt>
                <c:pt idx="1007">
                  <c:v>-1.4811538829192871E-6</c:v>
                </c:pt>
                <c:pt idx="1008">
                  <c:v>-3.1789517769480533E-5</c:v>
                </c:pt>
                <c:pt idx="1009">
                  <c:v>1.694084907028451E-5</c:v>
                </c:pt>
                <c:pt idx="1010">
                  <c:v>2.3624606478422878E-5</c:v>
                </c:pt>
                <c:pt idx="1011">
                  <c:v>1.7088964458576448E-5</c:v>
                </c:pt>
                <c:pt idx="1012">
                  <c:v>4.610141972051328E-6</c:v>
                </c:pt>
                <c:pt idx="1013">
                  <c:v>2.3624606478422878E-5</c:v>
                </c:pt>
                <c:pt idx="1014">
                  <c:v>3.5214736635196423E-5</c:v>
                </c:pt>
                <c:pt idx="1015">
                  <c:v>-3.8177044401035011E-5</c:v>
                </c:pt>
                <c:pt idx="1016">
                  <c:v>-4.4268340256005653E-5</c:v>
                </c:pt>
                <c:pt idx="1017">
                  <c:v>6.6263677463217292E-5</c:v>
                </c:pt>
                <c:pt idx="1018">
                  <c:v>1.7237079846868386E-5</c:v>
                </c:pt>
                <c:pt idx="1019">
                  <c:v>4.7693559121721529E-5</c:v>
                </c:pt>
                <c:pt idx="1020">
                  <c:v>3.565908280007221E-5</c:v>
                </c:pt>
                <c:pt idx="1021">
                  <c:v>-9.93862337273252E-5</c:v>
                </c:pt>
                <c:pt idx="1022">
                  <c:v>1.694084907028451E-5</c:v>
                </c:pt>
                <c:pt idx="1023">
                  <c:v>1.694084907028451E-5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C4-0740-AA5B-457A52024AAC}"/>
            </c:ext>
          </c:extLst>
        </c:ser>
        <c:ser>
          <c:idx val="1"/>
          <c:order val="1"/>
          <c:tx>
            <c:v>Brick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'Background Subtracted Rates'!$O$26:$O$1049</c:f>
              <c:numCache>
                <c:formatCode>General</c:formatCode>
                <c:ptCount val="1024"/>
                <c:pt idx="0">
                  <c:v>4.0843351308160702</c:v>
                </c:pt>
                <c:pt idx="1">
                  <c:v>7.5533176462910001</c:v>
                </c:pt>
                <c:pt idx="2">
                  <c:v>11.0224254012365</c:v>
                </c:pt>
                <c:pt idx="3">
                  <c:v>14.491658395652699</c:v>
                </c:pt>
                <c:pt idx="4">
                  <c:v>17.9610166295396</c:v>
                </c:pt>
                <c:pt idx="5">
                  <c:v>21.430500102897099</c:v>
                </c:pt>
                <c:pt idx="6">
                  <c:v>24.900108815725201</c:v>
                </c:pt>
                <c:pt idx="7">
                  <c:v>28.369842768024</c:v>
                </c:pt>
                <c:pt idx="8">
                  <c:v>31.839701959793398</c:v>
                </c:pt>
                <c:pt idx="9">
                  <c:v>35.309686391033402</c:v>
                </c:pt>
                <c:pt idx="10">
                  <c:v>38.7797960617442</c:v>
                </c:pt>
                <c:pt idx="11">
                  <c:v>42.250030971925497</c:v>
                </c:pt>
                <c:pt idx="12">
                  <c:v>45.720391121577499</c:v>
                </c:pt>
                <c:pt idx="13">
                  <c:v>49.1908765107001</c:v>
                </c:pt>
                <c:pt idx="14">
                  <c:v>52.661487139293399</c:v>
                </c:pt>
                <c:pt idx="15">
                  <c:v>56.132223007357297</c:v>
                </c:pt>
                <c:pt idx="16">
                  <c:v>59.6030841148918</c:v>
                </c:pt>
                <c:pt idx="17">
                  <c:v>63.074070461897001</c:v>
                </c:pt>
                <c:pt idx="18">
                  <c:v>66.545182048372894</c:v>
                </c:pt>
                <c:pt idx="19">
                  <c:v>70.016418874319299</c:v>
                </c:pt>
                <c:pt idx="20">
                  <c:v>73.487780939736496</c:v>
                </c:pt>
                <c:pt idx="21">
                  <c:v>76.959268244624297</c:v>
                </c:pt>
                <c:pt idx="22">
                  <c:v>80.430880788982606</c:v>
                </c:pt>
                <c:pt idx="23">
                  <c:v>83.902618572811704</c:v>
                </c:pt>
                <c:pt idx="24">
                  <c:v>87.374481596111394</c:v>
                </c:pt>
                <c:pt idx="25">
                  <c:v>90.846469858881704</c:v>
                </c:pt>
                <c:pt idx="26">
                  <c:v>94.318583361122705</c:v>
                </c:pt>
                <c:pt idx="27">
                  <c:v>97.790822102834298</c:v>
                </c:pt>
                <c:pt idx="28">
                  <c:v>101.263186084016</c:v>
                </c:pt>
                <c:pt idx="29">
                  <c:v>104.735675304669</c:v>
                </c:pt>
                <c:pt idx="30">
                  <c:v>108.20828976479299</c:v>
                </c:pt>
                <c:pt idx="31">
                  <c:v>111.681029464387</c:v>
                </c:pt>
                <c:pt idx="32">
                  <c:v>115.153894403452</c:v>
                </c:pt>
                <c:pt idx="33">
                  <c:v>118.626884581987</c:v>
                </c:pt>
                <c:pt idx="34">
                  <c:v>122.099999999993</c:v>
                </c:pt>
                <c:pt idx="35">
                  <c:v>125.57324065747</c:v>
                </c:pt>
                <c:pt idx="36">
                  <c:v>129.046606554417</c:v>
                </c:pt>
                <c:pt idx="37">
                  <c:v>132.520097690835</c:v>
                </c:pt>
                <c:pt idx="38">
                  <c:v>135.99371406672401</c:v>
                </c:pt>
                <c:pt idx="39">
                  <c:v>139.467455682083</c:v>
                </c:pt>
                <c:pt idx="40">
                  <c:v>142.94132253691299</c:v>
                </c:pt>
                <c:pt idx="41">
                  <c:v>146.41531463121399</c:v>
                </c:pt>
                <c:pt idx="42">
                  <c:v>149.88943196498499</c:v>
                </c:pt>
                <c:pt idx="43">
                  <c:v>153.363674538227</c:v>
                </c:pt>
                <c:pt idx="44">
                  <c:v>156.83804235093999</c:v>
                </c:pt>
                <c:pt idx="45">
                  <c:v>160.31253540312301</c:v>
                </c:pt>
                <c:pt idx="46">
                  <c:v>163.787153694777</c:v>
                </c:pt>
                <c:pt idx="47">
                  <c:v>167.26189722590101</c:v>
                </c:pt>
                <c:pt idx="48">
                  <c:v>170.73676599649599</c:v>
                </c:pt>
                <c:pt idx="49">
                  <c:v>174.211760006562</c:v>
                </c:pt>
                <c:pt idx="50">
                  <c:v>177.686879256098</c:v>
                </c:pt>
                <c:pt idx="51">
                  <c:v>181.16212374510499</c:v>
                </c:pt>
                <c:pt idx="52">
                  <c:v>184.63749347358299</c:v>
                </c:pt>
                <c:pt idx="53">
                  <c:v>188.112988441531</c:v>
                </c:pt>
                <c:pt idx="54">
                  <c:v>191.58860864894999</c:v>
                </c:pt>
                <c:pt idx="55">
                  <c:v>195.06435409584</c:v>
                </c:pt>
                <c:pt idx="56">
                  <c:v>198.5402247822</c:v>
                </c:pt>
                <c:pt idx="57">
                  <c:v>202.016220708031</c:v>
                </c:pt>
                <c:pt idx="58">
                  <c:v>205.49234187333201</c:v>
                </c:pt>
                <c:pt idx="59">
                  <c:v>208.96858827810499</c:v>
                </c:pt>
                <c:pt idx="60">
                  <c:v>212.44495992234701</c:v>
                </c:pt>
                <c:pt idx="61">
                  <c:v>215.921456806061</c:v>
                </c:pt>
                <c:pt idx="62">
                  <c:v>219.398078929245</c:v>
                </c:pt>
                <c:pt idx="63">
                  <c:v>222.87482629190001</c:v>
                </c:pt>
                <c:pt idx="64">
                  <c:v>226.35169889402499</c:v>
                </c:pt>
                <c:pt idx="65">
                  <c:v>229.82869673562101</c:v>
                </c:pt>
                <c:pt idx="66">
                  <c:v>233.305819816688</c:v>
                </c:pt>
                <c:pt idx="67">
                  <c:v>236.783068137225</c:v>
                </c:pt>
                <c:pt idx="68">
                  <c:v>240.26044169723301</c:v>
                </c:pt>
                <c:pt idx="69">
                  <c:v>243.73794049671099</c:v>
                </c:pt>
                <c:pt idx="70">
                  <c:v>247.215564535661</c:v>
                </c:pt>
                <c:pt idx="71">
                  <c:v>250.69331381408099</c:v>
                </c:pt>
                <c:pt idx="72">
                  <c:v>254.171188331971</c:v>
                </c:pt>
                <c:pt idx="73">
                  <c:v>257.64918808933197</c:v>
                </c:pt>
                <c:pt idx="74">
                  <c:v>261.12731308616401</c:v>
                </c:pt>
                <c:pt idx="75">
                  <c:v>264.60556332246699</c:v>
                </c:pt>
                <c:pt idx="76">
                  <c:v>268.08393879824001</c:v>
                </c:pt>
                <c:pt idx="77">
                  <c:v>271.56243951348301</c:v>
                </c:pt>
                <c:pt idx="78">
                  <c:v>275.04106546819798</c:v>
                </c:pt>
                <c:pt idx="79">
                  <c:v>278.51981666238299</c:v>
                </c:pt>
                <c:pt idx="80">
                  <c:v>281.99869309603798</c:v>
                </c:pt>
                <c:pt idx="81">
                  <c:v>285.477694769165</c:v>
                </c:pt>
                <c:pt idx="82">
                  <c:v>288.95682168176199</c:v>
                </c:pt>
                <c:pt idx="83">
                  <c:v>292.43607383382903</c:v>
                </c:pt>
                <c:pt idx="84">
                  <c:v>295.91545122536701</c:v>
                </c:pt>
                <c:pt idx="85">
                  <c:v>299.39495385637599</c:v>
                </c:pt>
                <c:pt idx="86">
                  <c:v>302.87458172685598</c:v>
                </c:pt>
                <c:pt idx="87">
                  <c:v>306.354334836806</c:v>
                </c:pt>
                <c:pt idx="88">
                  <c:v>309.83421318622698</c:v>
                </c:pt>
                <c:pt idx="89">
                  <c:v>313.31421677511798</c:v>
                </c:pt>
                <c:pt idx="90">
                  <c:v>316.79434560348</c:v>
                </c:pt>
                <c:pt idx="91">
                  <c:v>320.27459967131301</c:v>
                </c:pt>
                <c:pt idx="92">
                  <c:v>323.75497897861601</c:v>
                </c:pt>
                <c:pt idx="93">
                  <c:v>327.23548352539001</c:v>
                </c:pt>
                <c:pt idx="94">
                  <c:v>330.71611331163501</c:v>
                </c:pt>
                <c:pt idx="95">
                  <c:v>334.19686833735</c:v>
                </c:pt>
                <c:pt idx="96">
                  <c:v>337.67774860253598</c:v>
                </c:pt>
                <c:pt idx="97">
                  <c:v>341.15875410719201</c:v>
                </c:pt>
                <c:pt idx="98">
                  <c:v>344.63988485132001</c:v>
                </c:pt>
                <c:pt idx="99">
                  <c:v>348.12114083491798</c:v>
                </c:pt>
                <c:pt idx="100">
                  <c:v>351.60252205798599</c:v>
                </c:pt>
                <c:pt idx="101">
                  <c:v>355.08402852052501</c:v>
                </c:pt>
                <c:pt idx="102">
                  <c:v>358.56566022253497</c:v>
                </c:pt>
                <c:pt idx="103">
                  <c:v>362.04741716401497</c:v>
                </c:pt>
                <c:pt idx="104">
                  <c:v>365.52929934496598</c:v>
                </c:pt>
                <c:pt idx="105">
                  <c:v>369.01130676538799</c:v>
                </c:pt>
                <c:pt idx="106">
                  <c:v>372.49343942527997</c:v>
                </c:pt>
                <c:pt idx="107">
                  <c:v>375.97569732464302</c:v>
                </c:pt>
                <c:pt idx="108">
                  <c:v>379.45808046347702</c:v>
                </c:pt>
                <c:pt idx="109">
                  <c:v>382.94058884178099</c:v>
                </c:pt>
                <c:pt idx="110">
                  <c:v>386.42322245955597</c:v>
                </c:pt>
                <c:pt idx="111">
                  <c:v>389.90598131680201</c:v>
                </c:pt>
                <c:pt idx="112">
                  <c:v>393.38886541351798</c:v>
                </c:pt>
                <c:pt idx="113">
                  <c:v>396.871874749705</c:v>
                </c:pt>
                <c:pt idx="114">
                  <c:v>400.355009325362</c:v>
                </c:pt>
                <c:pt idx="115">
                  <c:v>403.83826914049001</c:v>
                </c:pt>
                <c:pt idx="116">
                  <c:v>407.32165419508902</c:v>
                </c:pt>
                <c:pt idx="117">
                  <c:v>410.80516448915898</c:v>
                </c:pt>
                <c:pt idx="118">
                  <c:v>414.28880002269898</c:v>
                </c:pt>
                <c:pt idx="119">
                  <c:v>417.77256079570901</c:v>
                </c:pt>
                <c:pt idx="120">
                  <c:v>421.25644680818999</c:v>
                </c:pt>
                <c:pt idx="121">
                  <c:v>424.74045806014198</c:v>
                </c:pt>
                <c:pt idx="122">
                  <c:v>428.22459455156502</c:v>
                </c:pt>
                <c:pt idx="123">
                  <c:v>431.70885628245799</c:v>
                </c:pt>
                <c:pt idx="124">
                  <c:v>435.19324325282201</c:v>
                </c:pt>
                <c:pt idx="125">
                  <c:v>438.67775546265699</c:v>
                </c:pt>
                <c:pt idx="126">
                  <c:v>442.162392911962</c:v>
                </c:pt>
                <c:pt idx="127">
                  <c:v>445.64715560073802</c:v>
                </c:pt>
                <c:pt idx="128">
                  <c:v>449.13204352898401</c:v>
                </c:pt>
                <c:pt idx="129">
                  <c:v>452.61705669670101</c:v>
                </c:pt>
                <c:pt idx="130">
                  <c:v>456.10219510388902</c:v>
                </c:pt>
                <c:pt idx="131">
                  <c:v>459.587458750547</c:v>
                </c:pt>
                <c:pt idx="132">
                  <c:v>463.07284763667599</c:v>
                </c:pt>
                <c:pt idx="133">
                  <c:v>466.55836176227598</c:v>
                </c:pt>
                <c:pt idx="134">
                  <c:v>470.04400112734601</c:v>
                </c:pt>
                <c:pt idx="135">
                  <c:v>473.52976573188698</c:v>
                </c:pt>
                <c:pt idx="136">
                  <c:v>477.01565557589902</c:v>
                </c:pt>
                <c:pt idx="137">
                  <c:v>480.50167065938098</c:v>
                </c:pt>
                <c:pt idx="138">
                  <c:v>483.987810982334</c:v>
                </c:pt>
                <c:pt idx="139">
                  <c:v>487.47407654475802</c:v>
                </c:pt>
                <c:pt idx="140">
                  <c:v>490.96046734665202</c:v>
                </c:pt>
                <c:pt idx="141">
                  <c:v>494.44698338801697</c:v>
                </c:pt>
                <c:pt idx="142">
                  <c:v>497.93362466885202</c:v>
                </c:pt>
                <c:pt idx="143">
                  <c:v>501.42039118915801</c:v>
                </c:pt>
                <c:pt idx="144">
                  <c:v>504.90728294893501</c:v>
                </c:pt>
                <c:pt idx="145">
                  <c:v>508.39429994818198</c:v>
                </c:pt>
                <c:pt idx="146">
                  <c:v>511.88144218690002</c:v>
                </c:pt>
                <c:pt idx="147">
                  <c:v>515.368709665089</c:v>
                </c:pt>
                <c:pt idx="148">
                  <c:v>518.85610238274796</c:v>
                </c:pt>
                <c:pt idx="149">
                  <c:v>522.34362033987804</c:v>
                </c:pt>
                <c:pt idx="150">
                  <c:v>525.83126353647901</c:v>
                </c:pt>
                <c:pt idx="151">
                  <c:v>529.31903197254996</c:v>
                </c:pt>
                <c:pt idx="152">
                  <c:v>532.80692564809203</c:v>
                </c:pt>
                <c:pt idx="153">
                  <c:v>536.29494456310397</c:v>
                </c:pt>
                <c:pt idx="154">
                  <c:v>539.78308871758702</c:v>
                </c:pt>
                <c:pt idx="155">
                  <c:v>543.27135811154096</c:v>
                </c:pt>
                <c:pt idx="156">
                  <c:v>546.75975274496602</c:v>
                </c:pt>
                <c:pt idx="157">
                  <c:v>550.24827261786095</c:v>
                </c:pt>
                <c:pt idx="158">
                  <c:v>553.73691773022699</c:v>
                </c:pt>
                <c:pt idx="159">
                  <c:v>557.22568808206302</c:v>
                </c:pt>
                <c:pt idx="160">
                  <c:v>560.71458367337004</c:v>
                </c:pt>
                <c:pt idx="161">
                  <c:v>564.20360450414796</c:v>
                </c:pt>
                <c:pt idx="162">
                  <c:v>567.69275057439597</c:v>
                </c:pt>
                <c:pt idx="163">
                  <c:v>571.18202188411499</c:v>
                </c:pt>
                <c:pt idx="164">
                  <c:v>574.67141843330398</c:v>
                </c:pt>
                <c:pt idx="165">
                  <c:v>578.16094022196501</c:v>
                </c:pt>
                <c:pt idx="166">
                  <c:v>581.65058725009601</c:v>
                </c:pt>
                <c:pt idx="167">
                  <c:v>585.14035951769699</c:v>
                </c:pt>
                <c:pt idx="168">
                  <c:v>588.63025702476898</c:v>
                </c:pt>
                <c:pt idx="169">
                  <c:v>592.12027977131197</c:v>
                </c:pt>
                <c:pt idx="170">
                  <c:v>595.61042775732506</c:v>
                </c:pt>
                <c:pt idx="171">
                  <c:v>599.10070098280903</c:v>
                </c:pt>
                <c:pt idx="172">
                  <c:v>602.59109944776401</c:v>
                </c:pt>
                <c:pt idx="173">
                  <c:v>606.08162315218897</c:v>
                </c:pt>
                <c:pt idx="174">
                  <c:v>609.57227209608595</c:v>
                </c:pt>
                <c:pt idx="175">
                  <c:v>613.06304627945201</c:v>
                </c:pt>
                <c:pt idx="176">
                  <c:v>616.55394570228896</c:v>
                </c:pt>
                <c:pt idx="177">
                  <c:v>620.04497036459702</c:v>
                </c:pt>
                <c:pt idx="178">
                  <c:v>623.53612026637597</c:v>
                </c:pt>
                <c:pt idx="179">
                  <c:v>627.02739540762502</c:v>
                </c:pt>
                <c:pt idx="180">
                  <c:v>630.51879578834496</c:v>
                </c:pt>
                <c:pt idx="181">
                  <c:v>634.01032140853499</c:v>
                </c:pt>
                <c:pt idx="182">
                  <c:v>637.50197226819705</c:v>
                </c:pt>
                <c:pt idx="183">
                  <c:v>640.99374836732795</c:v>
                </c:pt>
                <c:pt idx="184">
                  <c:v>644.485649705931</c:v>
                </c:pt>
                <c:pt idx="185">
                  <c:v>647.97767628400402</c:v>
                </c:pt>
                <c:pt idx="186">
                  <c:v>651.46982810154702</c:v>
                </c:pt>
                <c:pt idx="187">
                  <c:v>654.96210515856205</c:v>
                </c:pt>
                <c:pt idx="188">
                  <c:v>658.45450745504695</c:v>
                </c:pt>
                <c:pt idx="189">
                  <c:v>661.94703499100297</c:v>
                </c:pt>
                <c:pt idx="190">
                  <c:v>665.43968776642896</c:v>
                </c:pt>
                <c:pt idx="191">
                  <c:v>668.93246578132596</c:v>
                </c:pt>
                <c:pt idx="192">
                  <c:v>672.42536903569305</c:v>
                </c:pt>
                <c:pt idx="193">
                  <c:v>675.91839752953103</c:v>
                </c:pt>
                <c:pt idx="194">
                  <c:v>679.41155126284002</c:v>
                </c:pt>
                <c:pt idx="195">
                  <c:v>682.90483023562001</c:v>
                </c:pt>
                <c:pt idx="196">
                  <c:v>686.39823444786998</c:v>
                </c:pt>
                <c:pt idx="197">
                  <c:v>689.89176389959096</c:v>
                </c:pt>
                <c:pt idx="198">
                  <c:v>693.38541859078202</c:v>
                </c:pt>
                <c:pt idx="199">
                  <c:v>696.87919852144398</c:v>
                </c:pt>
                <c:pt idx="200">
                  <c:v>700.37310369157694</c:v>
                </c:pt>
                <c:pt idx="201">
                  <c:v>703.86713410118</c:v>
                </c:pt>
                <c:pt idx="202">
                  <c:v>707.36128975025395</c:v>
                </c:pt>
                <c:pt idx="203">
                  <c:v>710.85557063879901</c:v>
                </c:pt>
                <c:pt idx="204">
                  <c:v>714.34997676681405</c:v>
                </c:pt>
                <c:pt idx="205">
                  <c:v>717.84450813429999</c:v>
                </c:pt>
                <c:pt idx="206">
                  <c:v>721.33916474125601</c:v>
                </c:pt>
                <c:pt idx="207">
                  <c:v>724.83394658768395</c:v>
                </c:pt>
                <c:pt idx="208">
                  <c:v>728.32885367358097</c:v>
                </c:pt>
                <c:pt idx="209">
                  <c:v>731.82388599895</c:v>
                </c:pt>
                <c:pt idx="210">
                  <c:v>735.31904356378902</c:v>
                </c:pt>
                <c:pt idx="211">
                  <c:v>738.81432636809905</c:v>
                </c:pt>
                <c:pt idx="212">
                  <c:v>742.30973441187905</c:v>
                </c:pt>
                <c:pt idx="213">
                  <c:v>745.80526769513006</c:v>
                </c:pt>
                <c:pt idx="214">
                  <c:v>749.30092621785195</c:v>
                </c:pt>
                <c:pt idx="215">
                  <c:v>752.79670998004406</c:v>
                </c:pt>
                <c:pt idx="216">
                  <c:v>756.29261898170705</c:v>
                </c:pt>
                <c:pt idx="217">
                  <c:v>759.78865322284105</c:v>
                </c:pt>
                <c:pt idx="218">
                  <c:v>763.28481270344503</c:v>
                </c:pt>
                <c:pt idx="219">
                  <c:v>766.78109742352001</c:v>
                </c:pt>
                <c:pt idx="220">
                  <c:v>770.27750738306497</c:v>
                </c:pt>
                <c:pt idx="221">
                  <c:v>773.77404258208196</c:v>
                </c:pt>
                <c:pt idx="222">
                  <c:v>777.27070302056802</c:v>
                </c:pt>
                <c:pt idx="223">
                  <c:v>780.76748869852599</c:v>
                </c:pt>
                <c:pt idx="224">
                  <c:v>784.26439961595395</c:v>
                </c:pt>
                <c:pt idx="225">
                  <c:v>787.76143577285302</c:v>
                </c:pt>
                <c:pt idx="226">
                  <c:v>791.25859716922196</c:v>
                </c:pt>
                <c:pt idx="227">
                  <c:v>794.75588380506201</c:v>
                </c:pt>
                <c:pt idx="228">
                  <c:v>798.25329568037296</c:v>
                </c:pt>
                <c:pt idx="229">
                  <c:v>801.750832795154</c:v>
                </c:pt>
                <c:pt idx="230">
                  <c:v>805.24849514940604</c:v>
                </c:pt>
                <c:pt idx="231">
                  <c:v>808.74628274312897</c:v>
                </c:pt>
                <c:pt idx="232">
                  <c:v>812.244195576322</c:v>
                </c:pt>
                <c:pt idx="233">
                  <c:v>815.74223364898603</c:v>
                </c:pt>
                <c:pt idx="234">
                  <c:v>819.24039696112004</c:v>
                </c:pt>
                <c:pt idx="235">
                  <c:v>822.73868551272506</c:v>
                </c:pt>
                <c:pt idx="236">
                  <c:v>826.23709930380096</c:v>
                </c:pt>
                <c:pt idx="237">
                  <c:v>829.73563833434798</c:v>
                </c:pt>
                <c:pt idx="238">
                  <c:v>833.23430260436498</c:v>
                </c:pt>
                <c:pt idx="239">
                  <c:v>836.73309211385197</c:v>
                </c:pt>
                <c:pt idx="240">
                  <c:v>840.23200686281098</c:v>
                </c:pt>
                <c:pt idx="241">
                  <c:v>843.73104685123997</c:v>
                </c:pt>
                <c:pt idx="242">
                  <c:v>847.23021207913905</c:v>
                </c:pt>
                <c:pt idx="243">
                  <c:v>850.72950254651005</c:v>
                </c:pt>
                <c:pt idx="244">
                  <c:v>854.22891825335103</c:v>
                </c:pt>
                <c:pt idx="245">
                  <c:v>857.72845919966198</c:v>
                </c:pt>
                <c:pt idx="246">
                  <c:v>861.22812538544497</c:v>
                </c:pt>
                <c:pt idx="247">
                  <c:v>864.72791681069702</c:v>
                </c:pt>
                <c:pt idx="248">
                  <c:v>868.22783347542099</c:v>
                </c:pt>
                <c:pt idx="249">
                  <c:v>871.72787537961506</c:v>
                </c:pt>
                <c:pt idx="250">
                  <c:v>875.22804252328001</c:v>
                </c:pt>
                <c:pt idx="251">
                  <c:v>878.72833490641494</c:v>
                </c:pt>
                <c:pt idx="252">
                  <c:v>882.22875252902099</c:v>
                </c:pt>
                <c:pt idx="253">
                  <c:v>885.72929539109805</c:v>
                </c:pt>
                <c:pt idx="254">
                  <c:v>889.22996349264497</c:v>
                </c:pt>
                <c:pt idx="255">
                  <c:v>892.73075683366301</c:v>
                </c:pt>
                <c:pt idx="256">
                  <c:v>896.23167541415205</c:v>
                </c:pt>
                <c:pt idx="257">
                  <c:v>899.73271923411096</c:v>
                </c:pt>
                <c:pt idx="258">
                  <c:v>903.23388829354099</c:v>
                </c:pt>
                <c:pt idx="259">
                  <c:v>906.73518259244202</c:v>
                </c:pt>
                <c:pt idx="260">
                  <c:v>910.23660213081303</c:v>
                </c:pt>
                <c:pt idx="261">
                  <c:v>913.73814690865504</c:v>
                </c:pt>
                <c:pt idx="262">
                  <c:v>917.23981692596703</c:v>
                </c:pt>
                <c:pt idx="263">
                  <c:v>920.74161218275003</c:v>
                </c:pt>
                <c:pt idx="264">
                  <c:v>924.24353267900403</c:v>
                </c:pt>
                <c:pt idx="265">
                  <c:v>927.74557841472904</c:v>
                </c:pt>
                <c:pt idx="266">
                  <c:v>931.24774938992402</c:v>
                </c:pt>
                <c:pt idx="267">
                  <c:v>934.75004560458899</c:v>
                </c:pt>
                <c:pt idx="268">
                  <c:v>938.25246705872598</c:v>
                </c:pt>
                <c:pt idx="269">
                  <c:v>941.75501375233296</c:v>
                </c:pt>
                <c:pt idx="270">
                  <c:v>945.25768568541002</c:v>
                </c:pt>
                <c:pt idx="271">
                  <c:v>948.760482857959</c:v>
                </c:pt>
                <c:pt idx="272">
                  <c:v>952.26340526997797</c:v>
                </c:pt>
                <c:pt idx="273">
                  <c:v>955.76645292146702</c:v>
                </c:pt>
                <c:pt idx="274">
                  <c:v>959.26962581242697</c:v>
                </c:pt>
                <c:pt idx="275">
                  <c:v>962.77292394285803</c:v>
                </c:pt>
                <c:pt idx="276">
                  <c:v>966.27634731275998</c:v>
                </c:pt>
                <c:pt idx="277">
                  <c:v>969.77989592213203</c:v>
                </c:pt>
                <c:pt idx="278">
                  <c:v>973.28356977097496</c:v>
                </c:pt>
                <c:pt idx="279">
                  <c:v>976.78736885928799</c:v>
                </c:pt>
                <c:pt idx="280">
                  <c:v>980.29129318707203</c:v>
                </c:pt>
                <c:pt idx="281">
                  <c:v>983.79534275432695</c:v>
                </c:pt>
                <c:pt idx="282">
                  <c:v>987.29951756105197</c:v>
                </c:pt>
                <c:pt idx="283">
                  <c:v>990.80381760724799</c:v>
                </c:pt>
                <c:pt idx="284">
                  <c:v>994.30824289291502</c:v>
                </c:pt>
                <c:pt idx="285">
                  <c:v>997.81279341805202</c:v>
                </c:pt>
                <c:pt idx="286">
                  <c:v>1001.31746918266</c:v>
                </c:pt>
                <c:pt idx="287">
                  <c:v>1004.82227018673</c:v>
                </c:pt>
                <c:pt idx="288">
                  <c:v>1008.32719643028</c:v>
                </c:pt>
                <c:pt idx="289">
                  <c:v>1011.8322479133</c:v>
                </c:pt>
                <c:pt idx="290">
                  <c:v>1015.3374246357899</c:v>
                </c:pt>
                <c:pt idx="291">
                  <c:v>1018.84272659775</c:v>
                </c:pt>
                <c:pt idx="292">
                  <c:v>1022.34815379919</c:v>
                </c:pt>
                <c:pt idx="293">
                  <c:v>1025.8537062400901</c:v>
                </c:pt>
                <c:pt idx="294">
                  <c:v>1029.35938392046</c:v>
                </c:pt>
                <c:pt idx="295">
                  <c:v>1032.8651868403099</c:v>
                </c:pt>
                <c:pt idx="296">
                  <c:v>1036.37111499962</c:v>
                </c:pt>
                <c:pt idx="297">
                  <c:v>1039.8771683984</c:v>
                </c:pt>
                <c:pt idx="298">
                  <c:v>1043.3833470366601</c:v>
                </c:pt>
                <c:pt idx="299">
                  <c:v>1046.8896509143899</c:v>
                </c:pt>
                <c:pt idx="300">
                  <c:v>1050.3960800315799</c:v>
                </c:pt>
                <c:pt idx="301">
                  <c:v>1053.9026343882499</c:v>
                </c:pt>
                <c:pt idx="302">
                  <c:v>1057.4093139843901</c:v>
                </c:pt>
                <c:pt idx="303">
                  <c:v>1060.9161188200001</c:v>
                </c:pt>
                <c:pt idx="304">
                  <c:v>1064.42304889508</c:v>
                </c:pt>
                <c:pt idx="305">
                  <c:v>1067.9301042096299</c:v>
                </c:pt>
                <c:pt idx="306">
                  <c:v>1071.43728476365</c:v>
                </c:pt>
                <c:pt idx="307">
                  <c:v>1074.9445905571399</c:v>
                </c:pt>
                <c:pt idx="308">
                  <c:v>1078.4520215901</c:v>
                </c:pt>
                <c:pt idx="309">
                  <c:v>1081.9595778625301</c:v>
                </c:pt>
                <c:pt idx="310">
                  <c:v>1085.4672593744399</c:v>
                </c:pt>
                <c:pt idx="311">
                  <c:v>1088.9750661258099</c:v>
                </c:pt>
                <c:pt idx="312">
                  <c:v>1092.4829981166599</c:v>
                </c:pt>
                <c:pt idx="313">
                  <c:v>1095.9910553469699</c:v>
                </c:pt>
                <c:pt idx="314">
                  <c:v>1099.4992378167599</c:v>
                </c:pt>
                <c:pt idx="315">
                  <c:v>1103.0075455260101</c:v>
                </c:pt>
                <c:pt idx="316">
                  <c:v>1106.51597847474</c:v>
                </c:pt>
                <c:pt idx="317">
                  <c:v>1110.0245366629399</c:v>
                </c:pt>
                <c:pt idx="318">
                  <c:v>1113.53322009061</c:v>
                </c:pt>
                <c:pt idx="319">
                  <c:v>1117.0420287577499</c:v>
                </c:pt>
                <c:pt idx="320">
                  <c:v>1120.55096266436</c:v>
                </c:pt>
                <c:pt idx="321">
                  <c:v>1124.06002181044</c:v>
                </c:pt>
                <c:pt idx="322">
                  <c:v>1127.5692061959901</c:v>
                </c:pt>
                <c:pt idx="323">
                  <c:v>1131.0785158210099</c:v>
                </c:pt>
                <c:pt idx="324">
                  <c:v>1134.5879506854999</c:v>
                </c:pt>
                <c:pt idx="325">
                  <c:v>1138.0975107894601</c:v>
                </c:pt>
                <c:pt idx="326">
                  <c:v>1141.6071961329001</c:v>
                </c:pt>
                <c:pt idx="327">
                  <c:v>1145.1170067158</c:v>
                </c:pt>
                <c:pt idx="328">
                  <c:v>1148.6269425381799</c:v>
                </c:pt>
                <c:pt idx="329">
                  <c:v>1152.1370036000201</c:v>
                </c:pt>
                <c:pt idx="330">
                  <c:v>1155.64718990134</c:v>
                </c:pt>
                <c:pt idx="331">
                  <c:v>1159.1575014421301</c:v>
                </c:pt>
                <c:pt idx="332">
                  <c:v>1162.6679382223799</c:v>
                </c:pt>
                <c:pt idx="333">
                  <c:v>1166.17850024211</c:v>
                </c:pt>
                <c:pt idx="334">
                  <c:v>1169.68918750131</c:v>
                </c:pt>
                <c:pt idx="335">
                  <c:v>1173.19999999998</c:v>
                </c:pt>
                <c:pt idx="336">
                  <c:v>1176.71093773812</c:v>
                </c:pt>
                <c:pt idx="337">
                  <c:v>1180.22200071573</c:v>
                </c:pt>
                <c:pt idx="338">
                  <c:v>1183.73318893281</c:v>
                </c:pt>
                <c:pt idx="339">
                  <c:v>1187.2445023893599</c:v>
                </c:pt>
                <c:pt idx="340">
                  <c:v>1190.7559410853901</c:v>
                </c:pt>
                <c:pt idx="341">
                  <c:v>1194.26750502088</c:v>
                </c:pt>
                <c:pt idx="342">
                  <c:v>1197.7791941958401</c:v>
                </c:pt>
                <c:pt idx="343">
                  <c:v>1201.29100861028</c:v>
                </c:pt>
                <c:pt idx="344">
                  <c:v>1204.80294826418</c:v>
                </c:pt>
                <c:pt idx="345">
                  <c:v>1208.3150131575601</c:v>
                </c:pt>
                <c:pt idx="346">
                  <c:v>1211.8272032903999</c:v>
                </c:pt>
                <c:pt idx="347">
                  <c:v>1215.3395186627199</c:v>
                </c:pt>
                <c:pt idx="348">
                  <c:v>1218.8519592745099</c:v>
                </c:pt>
                <c:pt idx="349">
                  <c:v>1222.3645251257699</c:v>
                </c:pt>
                <c:pt idx="350">
                  <c:v>1225.8772162165001</c:v>
                </c:pt>
                <c:pt idx="351">
                  <c:v>1229.3900325467</c:v>
                </c:pt>
                <c:pt idx="352">
                  <c:v>1232.9029741163699</c:v>
                </c:pt>
                <c:pt idx="353">
                  <c:v>1236.4160409255101</c:v>
                </c:pt>
                <c:pt idx="354">
                  <c:v>1239.9292329741199</c:v>
                </c:pt>
                <c:pt idx="355">
                  <c:v>1243.4425502622</c:v>
                </c:pt>
                <c:pt idx="356">
                  <c:v>1246.9559927897501</c:v>
                </c:pt>
                <c:pt idx="357">
                  <c:v>1250.4695605567799</c:v>
                </c:pt>
                <c:pt idx="358">
                  <c:v>1253.98325356327</c:v>
                </c:pt>
                <c:pt idx="359">
                  <c:v>1257.49707180924</c:v>
                </c:pt>
                <c:pt idx="360">
                  <c:v>1261.01101529467</c:v>
                </c:pt>
                <c:pt idx="361">
                  <c:v>1264.5250840195799</c:v>
                </c:pt>
                <c:pt idx="362">
                  <c:v>1268.0392779839499</c:v>
                </c:pt>
                <c:pt idx="363">
                  <c:v>1271.5535971878001</c:v>
                </c:pt>
                <c:pt idx="364">
                  <c:v>1275.06804163112</c:v>
                </c:pt>
                <c:pt idx="365">
                  <c:v>1278.5826113139101</c:v>
                </c:pt>
                <c:pt idx="366">
                  <c:v>1282.09730623617</c:v>
                </c:pt>
                <c:pt idx="367">
                  <c:v>1285.6121263979001</c:v>
                </c:pt>
                <c:pt idx="368">
                  <c:v>1289.1270717990999</c:v>
                </c:pt>
                <c:pt idx="369">
                  <c:v>1292.6421424397699</c:v>
                </c:pt>
                <c:pt idx="370">
                  <c:v>1296.15733831991</c:v>
                </c:pt>
                <c:pt idx="371">
                  <c:v>1299.67265943952</c:v>
                </c:pt>
                <c:pt idx="372">
                  <c:v>1303.18810579861</c:v>
                </c:pt>
                <c:pt idx="373">
                  <c:v>1306.7036773971599</c:v>
                </c:pt>
                <c:pt idx="374">
                  <c:v>1310.2193742351899</c:v>
                </c:pt>
                <c:pt idx="375">
                  <c:v>1313.73519631268</c:v>
                </c:pt>
                <c:pt idx="376">
                  <c:v>1317.25114362965</c:v>
                </c:pt>
                <c:pt idx="377">
                  <c:v>1320.7672161860801</c:v>
                </c:pt>
                <c:pt idx="378">
                  <c:v>1324.28341398199</c:v>
                </c:pt>
                <c:pt idx="379">
                  <c:v>1327.79973701737</c:v>
                </c:pt>
                <c:pt idx="380">
                  <c:v>1331.3161852922201</c:v>
                </c:pt>
                <c:pt idx="381">
                  <c:v>1334.8327588065299</c:v>
                </c:pt>
                <c:pt idx="382">
                  <c:v>1338.3494575603199</c:v>
                </c:pt>
                <c:pt idx="383">
                  <c:v>1341.8662815535799</c:v>
                </c:pt>
                <c:pt idx="384">
                  <c:v>1345.3832307863099</c:v>
                </c:pt>
                <c:pt idx="385">
                  <c:v>1348.9003052585199</c:v>
                </c:pt>
                <c:pt idx="386">
                  <c:v>1352.4175049701901</c:v>
                </c:pt>
                <c:pt idx="387">
                  <c:v>1355.93482992133</c:v>
                </c:pt>
                <c:pt idx="388">
                  <c:v>1359.4522801119399</c:v>
                </c:pt>
                <c:pt idx="389">
                  <c:v>1362.96985554203</c:v>
                </c:pt>
                <c:pt idx="390">
                  <c:v>1366.4875562115801</c:v>
                </c:pt>
                <c:pt idx="391">
                  <c:v>1370.00538212061</c:v>
                </c:pt>
                <c:pt idx="392">
                  <c:v>1373.5233332691</c:v>
                </c:pt>
                <c:pt idx="393">
                  <c:v>1377.0414096570701</c:v>
                </c:pt>
                <c:pt idx="394">
                  <c:v>1380.5596112845101</c:v>
                </c:pt>
                <c:pt idx="395">
                  <c:v>1384.0779381514201</c:v>
                </c:pt>
                <c:pt idx="396">
                  <c:v>1387.5963902577901</c:v>
                </c:pt>
                <c:pt idx="397">
                  <c:v>1391.11496760364</c:v>
                </c:pt>
                <c:pt idx="398">
                  <c:v>1394.63367018896</c:v>
                </c:pt>
                <c:pt idx="399">
                  <c:v>1398.1524980137499</c:v>
                </c:pt>
                <c:pt idx="400">
                  <c:v>1401.67145107802</c:v>
                </c:pt>
                <c:pt idx="401">
                  <c:v>1405.1905293817499</c:v>
                </c:pt>
                <c:pt idx="402">
                  <c:v>1408.70973292495</c:v>
                </c:pt>
                <c:pt idx="403">
                  <c:v>1412.2290617076201</c:v>
                </c:pt>
                <c:pt idx="404">
                  <c:v>1415.7485157297699</c:v>
                </c:pt>
                <c:pt idx="405">
                  <c:v>1419.2680949913799</c:v>
                </c:pt>
                <c:pt idx="406">
                  <c:v>1422.78779949247</c:v>
                </c:pt>
                <c:pt idx="407">
                  <c:v>1426.30762923302</c:v>
                </c:pt>
                <c:pt idx="408">
                  <c:v>1429.8275842130499</c:v>
                </c:pt>
                <c:pt idx="409">
                  <c:v>1433.3476644325399</c:v>
                </c:pt>
                <c:pt idx="410">
                  <c:v>1436.8678698915101</c:v>
                </c:pt>
                <c:pt idx="411">
                  <c:v>1440.38820058995</c:v>
                </c:pt>
                <c:pt idx="412">
                  <c:v>1443.9086565278601</c:v>
                </c:pt>
                <c:pt idx="413">
                  <c:v>1447.42923770524</c:v>
                </c:pt>
                <c:pt idx="414">
                  <c:v>1450.9499441220901</c:v>
                </c:pt>
                <c:pt idx="415">
                  <c:v>1454.4707757784099</c:v>
                </c:pt>
                <c:pt idx="416">
                  <c:v>1457.9917326742</c:v>
                </c:pt>
                <c:pt idx="417">
                  <c:v>1461.51281480946</c:v>
                </c:pt>
                <c:pt idx="418">
                  <c:v>1465.03402218419</c:v>
                </c:pt>
                <c:pt idx="419">
                  <c:v>1468.5553547984</c:v>
                </c:pt>
                <c:pt idx="420">
                  <c:v>1472.07681265207</c:v>
                </c:pt>
                <c:pt idx="421">
                  <c:v>1475.5983957452199</c:v>
                </c:pt>
                <c:pt idx="422">
                  <c:v>1479.1201040778301</c:v>
                </c:pt>
                <c:pt idx="423">
                  <c:v>1482.64193764992</c:v>
                </c:pt>
                <c:pt idx="424">
                  <c:v>1486.1638964614699</c:v>
                </c:pt>
                <c:pt idx="425">
                  <c:v>1489.6859805125</c:v>
                </c:pt>
                <c:pt idx="426">
                  <c:v>1493.2081898030001</c:v>
                </c:pt>
                <c:pt idx="427">
                  <c:v>1496.7305243329699</c:v>
                </c:pt>
                <c:pt idx="428">
                  <c:v>1500.25298410241</c:v>
                </c:pt>
                <c:pt idx="429">
                  <c:v>1503.77556911132</c:v>
                </c:pt>
                <c:pt idx="430">
                  <c:v>1507.2982793597</c:v>
                </c:pt>
                <c:pt idx="431">
                  <c:v>1510.82111484755</c:v>
                </c:pt>
                <c:pt idx="432">
                  <c:v>1514.34407557487</c:v>
                </c:pt>
                <c:pt idx="433">
                  <c:v>1517.8671615416599</c:v>
                </c:pt>
                <c:pt idx="434">
                  <c:v>1521.3903727479201</c:v>
                </c:pt>
                <c:pt idx="435">
                  <c:v>1524.91370919366</c:v>
                </c:pt>
                <c:pt idx="436">
                  <c:v>1528.4371708788599</c:v>
                </c:pt>
                <c:pt idx="437">
                  <c:v>1531.96075780354</c:v>
                </c:pt>
                <c:pt idx="438">
                  <c:v>1535.4844699676801</c:v>
                </c:pt>
                <c:pt idx="439">
                  <c:v>1539.0083073712999</c:v>
                </c:pt>
                <c:pt idx="440">
                  <c:v>1542.53227001439</c:v>
                </c:pt>
                <c:pt idx="441">
                  <c:v>1546.05635789694</c:v>
                </c:pt>
                <c:pt idx="442">
                  <c:v>1549.58057101897</c:v>
                </c:pt>
                <c:pt idx="443">
                  <c:v>1553.10490938047</c:v>
                </c:pt>
                <c:pt idx="444">
                  <c:v>1556.6293729814399</c:v>
                </c:pt>
                <c:pt idx="445">
                  <c:v>1560.1539618218801</c:v>
                </c:pt>
                <c:pt idx="446">
                  <c:v>1563.67867590179</c:v>
                </c:pt>
                <c:pt idx="447">
                  <c:v>1567.2035152211699</c:v>
                </c:pt>
                <c:pt idx="448">
                  <c:v>1570.7284797800201</c:v>
                </c:pt>
                <c:pt idx="449">
                  <c:v>1574.2535695783499</c:v>
                </c:pt>
                <c:pt idx="450">
                  <c:v>1577.77878461614</c:v>
                </c:pt>
                <c:pt idx="451">
                  <c:v>1581.3041248934001</c:v>
                </c:pt>
                <c:pt idx="452">
                  <c:v>1584.8295904101401</c:v>
                </c:pt>
                <c:pt idx="453">
                  <c:v>1588.3551811663399</c:v>
                </c:pt>
                <c:pt idx="454">
                  <c:v>1591.8808971620199</c:v>
                </c:pt>
                <c:pt idx="455">
                  <c:v>1595.4067383971601</c:v>
                </c:pt>
                <c:pt idx="456">
                  <c:v>1598.9327048717801</c:v>
                </c:pt>
                <c:pt idx="457">
                  <c:v>1602.45879658587</c:v>
                </c:pt>
                <c:pt idx="458">
                  <c:v>1605.9850135394299</c:v>
                </c:pt>
                <c:pt idx="459">
                  <c:v>1609.5113557324601</c:v>
                </c:pt>
                <c:pt idx="460">
                  <c:v>1613.0378231649599</c:v>
                </c:pt>
                <c:pt idx="461">
                  <c:v>1616.56441583693</c:v>
                </c:pt>
                <c:pt idx="462">
                  <c:v>1620.0911337483701</c:v>
                </c:pt>
                <c:pt idx="463">
                  <c:v>1623.6179768992799</c:v>
                </c:pt>
                <c:pt idx="464">
                  <c:v>1627.14494528966</c:v>
                </c:pt>
                <c:pt idx="465">
                  <c:v>1630.67203891951</c:v>
                </c:pt>
                <c:pt idx="466">
                  <c:v>1634.19925778884</c:v>
                </c:pt>
                <c:pt idx="467">
                  <c:v>1637.72660189763</c:v>
                </c:pt>
                <c:pt idx="468">
                  <c:v>1641.2540712458999</c:v>
                </c:pt>
                <c:pt idx="469">
                  <c:v>1644.7816658336301</c:v>
                </c:pt>
                <c:pt idx="470">
                  <c:v>1648.30938566084</c:v>
                </c:pt>
                <c:pt idx="471">
                  <c:v>1651.8372307275099</c:v>
                </c:pt>
                <c:pt idx="472">
                  <c:v>1655.36520103366</c:v>
                </c:pt>
                <c:pt idx="473">
                  <c:v>1658.8932965792801</c:v>
                </c:pt>
                <c:pt idx="474">
                  <c:v>1662.4215173643699</c:v>
                </c:pt>
                <c:pt idx="475">
                  <c:v>1665.94986338893</c:v>
                </c:pt>
                <c:pt idx="476">
                  <c:v>1669.47833465296</c:v>
                </c:pt>
                <c:pt idx="477">
                  <c:v>1673.00693115646</c:v>
                </c:pt>
                <c:pt idx="478">
                  <c:v>1676.53565289943</c:v>
                </c:pt>
                <c:pt idx="479">
                  <c:v>1680.06449988187</c:v>
                </c:pt>
                <c:pt idx="480">
                  <c:v>1683.59347210378</c:v>
                </c:pt>
                <c:pt idx="481">
                  <c:v>1687.1225695651699</c:v>
                </c:pt>
                <c:pt idx="482">
                  <c:v>1690.65179226602</c:v>
                </c:pt>
                <c:pt idx="483">
                  <c:v>1694.1811402063399</c:v>
                </c:pt>
                <c:pt idx="484">
                  <c:v>1697.71061338614</c:v>
                </c:pt>
                <c:pt idx="485">
                  <c:v>1701.2402118053999</c:v>
                </c:pt>
                <c:pt idx="486">
                  <c:v>1704.76993546414</c:v>
                </c:pt>
                <c:pt idx="487">
                  <c:v>1708.29978436235</c:v>
                </c:pt>
                <c:pt idx="488">
                  <c:v>1711.82975850003</c:v>
                </c:pt>
                <c:pt idx="489">
                  <c:v>1715.35985787717</c:v>
                </c:pt>
                <c:pt idx="490">
                  <c:v>1718.89008249379</c:v>
                </c:pt>
                <c:pt idx="491">
                  <c:v>1722.42043234988</c:v>
                </c:pt>
                <c:pt idx="492">
                  <c:v>1725.95090744544</c:v>
                </c:pt>
                <c:pt idx="493">
                  <c:v>1729.4815077804701</c:v>
                </c:pt>
                <c:pt idx="494">
                  <c:v>1733.01223335497</c:v>
                </c:pt>
                <c:pt idx="495">
                  <c:v>1736.5430841689499</c:v>
                </c:pt>
                <c:pt idx="496">
                  <c:v>1740.07406022239</c:v>
                </c:pt>
                <c:pt idx="497">
                  <c:v>1743.6051615153001</c:v>
                </c:pt>
                <c:pt idx="498">
                  <c:v>1747.1363880476899</c:v>
                </c:pt>
                <c:pt idx="499">
                  <c:v>1750.66773981954</c:v>
                </c:pt>
                <c:pt idx="500">
                  <c:v>1754.19921683087</c:v>
                </c:pt>
                <c:pt idx="501">
                  <c:v>1757.73081908166</c:v>
                </c:pt>
                <c:pt idx="502">
                  <c:v>1761.26254657193</c:v>
                </c:pt>
                <c:pt idx="503">
                  <c:v>1764.79439930167</c:v>
                </c:pt>
                <c:pt idx="504">
                  <c:v>1768.3263772708699</c:v>
                </c:pt>
                <c:pt idx="505">
                  <c:v>1771.8584804795501</c:v>
                </c:pt>
                <c:pt idx="506">
                  <c:v>1775.3907089277</c:v>
                </c:pt>
                <c:pt idx="507">
                  <c:v>1778.9230626153201</c:v>
                </c:pt>
                <c:pt idx="508">
                  <c:v>1782.4555415424099</c:v>
                </c:pt>
                <c:pt idx="509">
                  <c:v>1785.98814570897</c:v>
                </c:pt>
                <c:pt idx="510">
                  <c:v>1789.5208751150101</c:v>
                </c:pt>
                <c:pt idx="511">
                  <c:v>1793.0537297605099</c:v>
                </c:pt>
                <c:pt idx="512">
                  <c:v>1796.5867096454799</c:v>
                </c:pt>
                <c:pt idx="513">
                  <c:v>1800.1198147699199</c:v>
                </c:pt>
                <c:pt idx="514">
                  <c:v>1803.6530451338399</c:v>
                </c:pt>
                <c:pt idx="515">
                  <c:v>1807.1864007372201</c:v>
                </c:pt>
                <c:pt idx="516">
                  <c:v>1810.71988158008</c:v>
                </c:pt>
                <c:pt idx="517">
                  <c:v>1814.25348766241</c:v>
                </c:pt>
                <c:pt idx="518">
                  <c:v>1817.7872189842001</c:v>
                </c:pt>
                <c:pt idx="519">
                  <c:v>1821.32107554547</c:v>
                </c:pt>
                <c:pt idx="520">
                  <c:v>1824.8550573462101</c:v>
                </c:pt>
                <c:pt idx="521">
                  <c:v>1828.3891643864199</c:v>
                </c:pt>
                <c:pt idx="522">
                  <c:v>1831.9233966661</c:v>
                </c:pt>
                <c:pt idx="523">
                  <c:v>1835.45775418525</c:v>
                </c:pt>
                <c:pt idx="524">
                  <c:v>1838.99223694387</c:v>
                </c:pt>
                <c:pt idx="525">
                  <c:v>1842.52684494196</c:v>
                </c:pt>
                <c:pt idx="526">
                  <c:v>1846.06157817952</c:v>
                </c:pt>
                <c:pt idx="527">
                  <c:v>1849.5964366565499</c:v>
                </c:pt>
                <c:pt idx="528">
                  <c:v>1853.1314203730601</c:v>
                </c:pt>
                <c:pt idx="529">
                  <c:v>1856.66652932903</c:v>
                </c:pt>
                <c:pt idx="530">
                  <c:v>1860.2017635244699</c:v>
                </c:pt>
                <c:pt idx="531">
                  <c:v>1863.73712295939</c:v>
                </c:pt>
                <c:pt idx="532">
                  <c:v>1867.2726076337799</c:v>
                </c:pt>
                <c:pt idx="533">
                  <c:v>1870.80821754763</c:v>
                </c:pt>
                <c:pt idx="534">
                  <c:v>1874.34395270096</c:v>
                </c:pt>
                <c:pt idx="535">
                  <c:v>1877.87981309376</c:v>
                </c:pt>
                <c:pt idx="536">
                  <c:v>1881.4157987260301</c:v>
                </c:pt>
                <c:pt idx="537">
                  <c:v>1884.9519095977601</c:v>
                </c:pt>
                <c:pt idx="538">
                  <c:v>1888.48814570897</c:v>
                </c:pt>
                <c:pt idx="539">
                  <c:v>1892.02450705965</c:v>
                </c:pt>
                <c:pt idx="540">
                  <c:v>1895.5609936498099</c:v>
                </c:pt>
                <c:pt idx="541">
                  <c:v>1899.0976054794301</c:v>
                </c:pt>
                <c:pt idx="542">
                  <c:v>1902.63434254852</c:v>
                </c:pt>
                <c:pt idx="543">
                  <c:v>1906.1712048570801</c:v>
                </c:pt>
                <c:pt idx="544">
                  <c:v>1909.7081924051199</c:v>
                </c:pt>
                <c:pt idx="545">
                  <c:v>1913.24530519262</c:v>
                </c:pt>
                <c:pt idx="546">
                  <c:v>1916.78254321959</c:v>
                </c:pt>
                <c:pt idx="547">
                  <c:v>1920.3199064860401</c:v>
                </c:pt>
                <c:pt idx="548">
                  <c:v>1923.8573949919601</c:v>
                </c:pt>
                <c:pt idx="549">
                  <c:v>1927.39500873734</c:v>
                </c:pt>
                <c:pt idx="550">
                  <c:v>1930.9327477222</c:v>
                </c:pt>
                <c:pt idx="551">
                  <c:v>1934.47061194653</c:v>
                </c:pt>
                <c:pt idx="552">
                  <c:v>1938.0086014103299</c:v>
                </c:pt>
                <c:pt idx="553">
                  <c:v>1941.5467161136</c:v>
                </c:pt>
                <c:pt idx="554">
                  <c:v>1945.0849560563399</c:v>
                </c:pt>
                <c:pt idx="555">
                  <c:v>1948.62332123855</c:v>
                </c:pt>
                <c:pt idx="556">
                  <c:v>1952.1618116602299</c:v>
                </c:pt>
                <c:pt idx="557">
                  <c:v>1955.7004273213799</c:v>
                </c:pt>
                <c:pt idx="558">
                  <c:v>1959.239168222</c:v>
                </c:pt>
                <c:pt idx="559">
                  <c:v>1962.7780343621</c:v>
                </c:pt>
                <c:pt idx="560">
                  <c:v>1966.31702574166</c:v>
                </c:pt>
                <c:pt idx="561">
                  <c:v>1969.85614236069</c:v>
                </c:pt>
                <c:pt idx="562">
                  <c:v>1973.3953842192</c:v>
                </c:pt>
                <c:pt idx="563">
                  <c:v>1976.9347513171799</c:v>
                </c:pt>
                <c:pt idx="564">
                  <c:v>1980.4742436546201</c:v>
                </c:pt>
                <c:pt idx="565">
                  <c:v>1984.01386123154</c:v>
                </c:pt>
                <c:pt idx="566">
                  <c:v>1987.5536040479301</c:v>
                </c:pt>
                <c:pt idx="567">
                  <c:v>1991.09347210378</c:v>
                </c:pt>
                <c:pt idx="568">
                  <c:v>1994.63346539911</c:v>
                </c:pt>
                <c:pt idx="569">
                  <c:v>1998.1735839339101</c:v>
                </c:pt>
                <c:pt idx="570">
                  <c:v>2001.7138277081799</c:v>
                </c:pt>
                <c:pt idx="571">
                  <c:v>2005.2541967219199</c:v>
                </c:pt>
                <c:pt idx="572">
                  <c:v>2008.7946909751399</c:v>
                </c:pt>
                <c:pt idx="573">
                  <c:v>2012.3353104678199</c:v>
                </c:pt>
                <c:pt idx="574">
                  <c:v>2015.8760551999701</c:v>
                </c:pt>
                <c:pt idx="575">
                  <c:v>2019.41692517159</c:v>
                </c:pt>
                <c:pt idx="576">
                  <c:v>2022.95792038269</c:v>
                </c:pt>
                <c:pt idx="577">
                  <c:v>2026.4990408332501</c:v>
                </c:pt>
                <c:pt idx="578">
                  <c:v>2030.04028652329</c:v>
                </c:pt>
                <c:pt idx="579">
                  <c:v>2033.5816574527901</c:v>
                </c:pt>
                <c:pt idx="580">
                  <c:v>2037.1231536217699</c:v>
                </c:pt>
                <c:pt idx="581">
                  <c:v>2040.66477503022</c:v>
                </c:pt>
                <c:pt idx="582">
                  <c:v>2044.20652167814</c:v>
                </c:pt>
                <c:pt idx="583">
                  <c:v>2047.74839356553</c:v>
                </c:pt>
                <c:pt idx="584">
                  <c:v>2051.2903906923798</c:v>
                </c:pt>
                <c:pt idx="585">
                  <c:v>2054.83251305871</c:v>
                </c:pt>
                <c:pt idx="586">
                  <c:v>2058.3747606645102</c:v>
                </c:pt>
                <c:pt idx="587">
                  <c:v>2061.9171335097899</c:v>
                </c:pt>
                <c:pt idx="588">
                  <c:v>2065.45963159453</c:v>
                </c:pt>
                <c:pt idx="589">
                  <c:v>2069.0022549187402</c:v>
                </c:pt>
                <c:pt idx="590">
                  <c:v>2072.5450034824198</c:v>
                </c:pt>
                <c:pt idx="591">
                  <c:v>2076.0878772855799</c:v>
                </c:pt>
                <c:pt idx="592">
                  <c:v>2079.6308763282</c:v>
                </c:pt>
                <c:pt idx="593">
                  <c:v>2083.1740006103</c:v>
                </c:pt>
                <c:pt idx="594">
                  <c:v>2086.7172501318601</c:v>
                </c:pt>
                <c:pt idx="595">
                  <c:v>2090.2606248929001</c:v>
                </c:pt>
                <c:pt idx="596">
                  <c:v>2093.8041248934101</c:v>
                </c:pt>
                <c:pt idx="597">
                  <c:v>2097.34775013338</c:v>
                </c:pt>
                <c:pt idx="598">
                  <c:v>2100.89150061283</c:v>
                </c:pt>
                <c:pt idx="599">
                  <c:v>2104.4353763317499</c:v>
                </c:pt>
                <c:pt idx="600">
                  <c:v>2107.9793772901398</c:v>
                </c:pt>
                <c:pt idx="601">
                  <c:v>2111.5235034880002</c:v>
                </c:pt>
                <c:pt idx="602">
                  <c:v>2115.0677549253301</c:v>
                </c:pt>
                <c:pt idx="603">
                  <c:v>2118.6121316021299</c:v>
                </c:pt>
                <c:pt idx="604">
                  <c:v>2122.1566335184002</c:v>
                </c:pt>
                <c:pt idx="605">
                  <c:v>2125.70126067415</c:v>
                </c:pt>
                <c:pt idx="606">
                  <c:v>2129.2460130693598</c:v>
                </c:pt>
                <c:pt idx="607">
                  <c:v>2132.7908907040401</c:v>
                </c:pt>
                <c:pt idx="608">
                  <c:v>2136.3358935781998</c:v>
                </c:pt>
                <c:pt idx="609">
                  <c:v>2139.88102169182</c:v>
                </c:pt>
                <c:pt idx="610">
                  <c:v>2143.4262750449202</c:v>
                </c:pt>
                <c:pt idx="611">
                  <c:v>2146.9716536374899</c:v>
                </c:pt>
                <c:pt idx="612">
                  <c:v>2150.51715746952</c:v>
                </c:pt>
                <c:pt idx="613">
                  <c:v>2154.0627865410302</c:v>
                </c:pt>
                <c:pt idx="614">
                  <c:v>2157.6085408520098</c:v>
                </c:pt>
                <c:pt idx="615">
                  <c:v>2161.1544204024599</c:v>
                </c:pt>
                <c:pt idx="616">
                  <c:v>2164.70042519238</c:v>
                </c:pt>
                <c:pt idx="617">
                  <c:v>2168.24655522177</c:v>
                </c:pt>
                <c:pt idx="618">
                  <c:v>2171.79281049063</c:v>
                </c:pt>
                <c:pt idx="619">
                  <c:v>2175.33919099896</c:v>
                </c:pt>
                <c:pt idx="620">
                  <c:v>2178.88569674676</c:v>
                </c:pt>
                <c:pt idx="621">
                  <c:v>2182.43232773404</c:v>
                </c:pt>
                <c:pt idx="622">
                  <c:v>2185.9790839607799</c:v>
                </c:pt>
                <c:pt idx="623">
                  <c:v>2189.5259654269998</c:v>
                </c:pt>
                <c:pt idx="624">
                  <c:v>2193.0729721326802</c:v>
                </c:pt>
                <c:pt idx="625">
                  <c:v>2196.6201040778401</c:v>
                </c:pt>
                <c:pt idx="626">
                  <c:v>2200.16736126246</c:v>
                </c:pt>
                <c:pt idx="627">
                  <c:v>2203.7147436865598</c:v>
                </c:pt>
                <c:pt idx="628">
                  <c:v>2207.2622513501301</c:v>
                </c:pt>
                <c:pt idx="629">
                  <c:v>2210.8098842531599</c:v>
                </c:pt>
                <c:pt idx="630">
                  <c:v>2214.3576423956702</c:v>
                </c:pt>
                <c:pt idx="631">
                  <c:v>2217.9055257776499</c:v>
                </c:pt>
                <c:pt idx="632">
                  <c:v>2221.4535343991001</c:v>
                </c:pt>
                <c:pt idx="633">
                  <c:v>2225.0016682600199</c:v>
                </c:pt>
                <c:pt idx="634">
                  <c:v>2228.54992736041</c:v>
                </c:pt>
                <c:pt idx="635">
                  <c:v>2232.0983117002802</c:v>
                </c:pt>
                <c:pt idx="636">
                  <c:v>2235.6468212796099</c:v>
                </c:pt>
                <c:pt idx="637">
                  <c:v>2239.19545609841</c:v>
                </c:pt>
                <c:pt idx="638">
                  <c:v>2242.7442161566901</c:v>
                </c:pt>
                <c:pt idx="639">
                  <c:v>2246.2931014544301</c:v>
                </c:pt>
                <c:pt idx="640">
                  <c:v>2249.8421119916502</c:v>
                </c:pt>
                <c:pt idx="641">
                  <c:v>2253.3912477683298</c:v>
                </c:pt>
                <c:pt idx="642">
                  <c:v>2256.9405087844898</c:v>
                </c:pt>
                <c:pt idx="643">
                  <c:v>2260.4898950401198</c:v>
                </c:pt>
                <c:pt idx="644">
                  <c:v>2264.0394065352102</c:v>
                </c:pt>
                <c:pt idx="645">
                  <c:v>2267.5890432697802</c:v>
                </c:pt>
                <c:pt idx="646">
                  <c:v>2271.1388052438201</c:v>
                </c:pt>
                <c:pt idx="647">
                  <c:v>2274.68869245733</c:v>
                </c:pt>
                <c:pt idx="648">
                  <c:v>2278.2387049103099</c:v>
                </c:pt>
                <c:pt idx="649">
                  <c:v>2281.7888426027598</c:v>
                </c:pt>
                <c:pt idx="650">
                  <c:v>2285.3391055346801</c:v>
                </c:pt>
                <c:pt idx="651">
                  <c:v>2288.88949370608</c:v>
                </c:pt>
                <c:pt idx="652">
                  <c:v>2292.4400071169398</c:v>
                </c:pt>
                <c:pt idx="653">
                  <c:v>2295.9906457672701</c:v>
                </c:pt>
                <c:pt idx="654">
                  <c:v>2299.5414096570798</c:v>
                </c:pt>
                <c:pt idx="655">
                  <c:v>2303.0922987863501</c:v>
                </c:pt>
                <c:pt idx="656">
                  <c:v>2306.6433131550998</c:v>
                </c:pt>
                <c:pt idx="657">
                  <c:v>2310.19445276331</c:v>
                </c:pt>
                <c:pt idx="658">
                  <c:v>2313.7457176110001</c:v>
                </c:pt>
                <c:pt idx="659">
                  <c:v>2317.2971076981598</c:v>
                </c:pt>
                <c:pt idx="660">
                  <c:v>2320.84862302478</c:v>
                </c:pt>
                <c:pt idx="661">
                  <c:v>2324.4002635908801</c:v>
                </c:pt>
                <c:pt idx="662">
                  <c:v>2327.9520293964501</c:v>
                </c:pt>
                <c:pt idx="663">
                  <c:v>2331.5039204414902</c:v>
                </c:pt>
                <c:pt idx="664">
                  <c:v>2335.0559367259998</c:v>
                </c:pt>
                <c:pt idx="665">
                  <c:v>2338.6080782499798</c:v>
                </c:pt>
                <c:pt idx="666">
                  <c:v>2342.1603450134398</c:v>
                </c:pt>
                <c:pt idx="667">
                  <c:v>2345.7127370163598</c:v>
                </c:pt>
                <c:pt idx="668">
                  <c:v>2349.2652542587498</c:v>
                </c:pt>
                <c:pt idx="669">
                  <c:v>2352.8178967406202</c:v>
                </c:pt>
                <c:pt idx="670">
                  <c:v>2356.3706644619501</c:v>
                </c:pt>
                <c:pt idx="671">
                  <c:v>2359.92355742276</c:v>
                </c:pt>
                <c:pt idx="672">
                  <c:v>2363.4765756230299</c:v>
                </c:pt>
                <c:pt idx="673">
                  <c:v>2367.0297190627798</c:v>
                </c:pt>
                <c:pt idx="674">
                  <c:v>2370.5829877419901</c:v>
                </c:pt>
                <c:pt idx="675">
                  <c:v>2374.1363816606799</c:v>
                </c:pt>
                <c:pt idx="676">
                  <c:v>2377.6899008188402</c:v>
                </c:pt>
                <c:pt idx="677">
                  <c:v>2381.24354521647</c:v>
                </c:pt>
                <c:pt idx="678">
                  <c:v>2384.7973148535698</c:v>
                </c:pt>
                <c:pt idx="679">
                  <c:v>2388.35120973014</c:v>
                </c:pt>
                <c:pt idx="680">
                  <c:v>2391.9052298461802</c:v>
                </c:pt>
                <c:pt idx="681">
                  <c:v>2395.4593752016899</c:v>
                </c:pt>
                <c:pt idx="682">
                  <c:v>2399.0136457966701</c:v>
                </c:pt>
                <c:pt idx="683">
                  <c:v>2402.5680416311302</c:v>
                </c:pt>
                <c:pt idx="684">
                  <c:v>2406.1225627050499</c:v>
                </c:pt>
                <c:pt idx="685">
                  <c:v>2409.67720901844</c:v>
                </c:pt>
                <c:pt idx="686">
                  <c:v>2413.23198057131</c:v>
                </c:pt>
                <c:pt idx="687">
                  <c:v>2416.7868773636401</c:v>
                </c:pt>
                <c:pt idx="688">
                  <c:v>2420.3418993954501</c:v>
                </c:pt>
                <c:pt idx="689">
                  <c:v>2423.8970466667301</c:v>
                </c:pt>
                <c:pt idx="690">
                  <c:v>2427.4523191774701</c:v>
                </c:pt>
                <c:pt idx="691">
                  <c:v>2431.0077169276901</c:v>
                </c:pt>
                <c:pt idx="692">
                  <c:v>2434.5632399173801</c:v>
                </c:pt>
                <c:pt idx="693">
                  <c:v>2438.11888814654</c:v>
                </c:pt>
                <c:pt idx="694">
                  <c:v>2441.67466161517</c:v>
                </c:pt>
                <c:pt idx="695">
                  <c:v>2445.2305603232699</c:v>
                </c:pt>
                <c:pt idx="696">
                  <c:v>2448.7865842708402</c:v>
                </c:pt>
                <c:pt idx="697">
                  <c:v>2452.3427334578801</c:v>
                </c:pt>
                <c:pt idx="698">
                  <c:v>2455.8990078843999</c:v>
                </c:pt>
                <c:pt idx="699">
                  <c:v>2459.4554075503802</c:v>
                </c:pt>
                <c:pt idx="700">
                  <c:v>2463.01193245583</c:v>
                </c:pt>
                <c:pt idx="701">
                  <c:v>2466.5685826007598</c:v>
                </c:pt>
                <c:pt idx="702">
                  <c:v>2470.12535798515</c:v>
                </c:pt>
                <c:pt idx="703">
                  <c:v>2473.6822586090202</c:v>
                </c:pt>
                <c:pt idx="704">
                  <c:v>2477.2392844723499</c:v>
                </c:pt>
                <c:pt idx="705">
                  <c:v>2480.7964355751601</c:v>
                </c:pt>
                <c:pt idx="706">
                  <c:v>2484.3537119174398</c:v>
                </c:pt>
                <c:pt idx="707">
                  <c:v>2487.9111134991899</c:v>
                </c:pt>
                <c:pt idx="708">
                  <c:v>2491.46864032041</c:v>
                </c:pt>
                <c:pt idx="709">
                  <c:v>2495.0262923810901</c:v>
                </c:pt>
                <c:pt idx="710">
                  <c:v>2498.5840696812502</c:v>
                </c:pt>
                <c:pt idx="711">
                  <c:v>2502.1419722208898</c:v>
                </c:pt>
                <c:pt idx="712">
                  <c:v>2505.6999999999898</c:v>
                </c:pt>
                <c:pt idx="713">
                  <c:v>2509.2581530185598</c:v>
                </c:pt>
                <c:pt idx="714">
                  <c:v>2512.8164312765998</c:v>
                </c:pt>
                <c:pt idx="715">
                  <c:v>2516.3748347741198</c:v>
                </c:pt>
                <c:pt idx="716">
                  <c:v>2519.9333635111002</c:v>
                </c:pt>
                <c:pt idx="717">
                  <c:v>2523.4920174875501</c:v>
                </c:pt>
                <c:pt idx="718">
                  <c:v>2527.05079670348</c:v>
                </c:pt>
                <c:pt idx="719">
                  <c:v>2530.6097011588699</c:v>
                </c:pt>
                <c:pt idx="720">
                  <c:v>2534.1687308537398</c:v>
                </c:pt>
                <c:pt idx="721">
                  <c:v>2537.7278857880801</c:v>
                </c:pt>
                <c:pt idx="722">
                  <c:v>2541.28716596189</c:v>
                </c:pt>
                <c:pt idx="723">
                  <c:v>2544.8465713751698</c:v>
                </c:pt>
                <c:pt idx="724">
                  <c:v>2548.40610202791</c:v>
                </c:pt>
                <c:pt idx="725">
                  <c:v>2551.9657579201298</c:v>
                </c:pt>
                <c:pt idx="726">
                  <c:v>2555.52553905182</c:v>
                </c:pt>
                <c:pt idx="727">
                  <c:v>2559.0854454229898</c:v>
                </c:pt>
                <c:pt idx="728">
                  <c:v>2562.64547703362</c:v>
                </c:pt>
                <c:pt idx="729">
                  <c:v>2566.2056338837201</c:v>
                </c:pt>
                <c:pt idx="730">
                  <c:v>2569.7659159732898</c:v>
                </c:pt>
                <c:pt idx="731">
                  <c:v>2573.3263233023399</c:v>
                </c:pt>
                <c:pt idx="732">
                  <c:v>2576.88685587085</c:v>
                </c:pt>
                <c:pt idx="733">
                  <c:v>2580.4475136788401</c:v>
                </c:pt>
                <c:pt idx="734">
                  <c:v>2584.0082967262902</c:v>
                </c:pt>
                <c:pt idx="735">
                  <c:v>2587.5692050132202</c:v>
                </c:pt>
                <c:pt idx="736">
                  <c:v>2591.1302385396102</c:v>
                </c:pt>
                <c:pt idx="737">
                  <c:v>2594.6913973054802</c:v>
                </c:pt>
                <c:pt idx="738">
                  <c:v>2598.2526813108202</c:v>
                </c:pt>
                <c:pt idx="739">
                  <c:v>2601.8140905556302</c:v>
                </c:pt>
                <c:pt idx="740">
                  <c:v>2605.3756250399101</c:v>
                </c:pt>
                <c:pt idx="741">
                  <c:v>2608.93728476366</c:v>
                </c:pt>
                <c:pt idx="742">
                  <c:v>2612.49906972688</c:v>
                </c:pt>
                <c:pt idx="743">
                  <c:v>2616.0609799295698</c:v>
                </c:pt>
                <c:pt idx="744">
                  <c:v>2619.6230153717302</c:v>
                </c:pt>
                <c:pt idx="745">
                  <c:v>2623.18517605336</c:v>
                </c:pt>
                <c:pt idx="746">
                  <c:v>2626.7474619744698</c:v>
                </c:pt>
                <c:pt idx="747">
                  <c:v>2630.3098731350401</c:v>
                </c:pt>
                <c:pt idx="748">
                  <c:v>2633.8724095350899</c:v>
                </c:pt>
                <c:pt idx="749">
                  <c:v>2637.4350711746001</c:v>
                </c:pt>
                <c:pt idx="750">
                  <c:v>2640.9978580535899</c:v>
                </c:pt>
                <c:pt idx="751">
                  <c:v>2644.5607701720401</c:v>
                </c:pt>
                <c:pt idx="752">
                  <c:v>2648.1238075299698</c:v>
                </c:pt>
                <c:pt idx="753">
                  <c:v>2651.6869701273699</c:v>
                </c:pt>
                <c:pt idx="754">
                  <c:v>2655.2502579642401</c:v>
                </c:pt>
                <c:pt idx="755">
                  <c:v>2658.8136710405802</c:v>
                </c:pt>
                <c:pt idx="756">
                  <c:v>2662.3772093563898</c:v>
                </c:pt>
                <c:pt idx="757">
                  <c:v>2665.9408729116699</c:v>
                </c:pt>
                <c:pt idx="758">
                  <c:v>2669.5046617064199</c:v>
                </c:pt>
                <c:pt idx="759">
                  <c:v>2673.06857574064</c:v>
                </c:pt>
                <c:pt idx="760">
                  <c:v>2676.63261501433</c:v>
                </c:pt>
                <c:pt idx="761">
                  <c:v>2680.19677952749</c:v>
                </c:pt>
                <c:pt idx="762">
                  <c:v>2683.76106928013</c:v>
                </c:pt>
                <c:pt idx="763">
                  <c:v>2687.3254842722299</c:v>
                </c:pt>
                <c:pt idx="764">
                  <c:v>2690.8900245038099</c:v>
                </c:pt>
                <c:pt idx="765">
                  <c:v>2694.4546899748502</c:v>
                </c:pt>
                <c:pt idx="766">
                  <c:v>2698.0194806853701</c:v>
                </c:pt>
                <c:pt idx="767">
                  <c:v>2701.58439663535</c:v>
                </c:pt>
                <c:pt idx="768">
                  <c:v>2705.1494378248099</c:v>
                </c:pt>
                <c:pt idx="769">
                  <c:v>2708.7146042537402</c:v>
                </c:pt>
                <c:pt idx="770">
                  <c:v>2712.27989592214</c:v>
                </c:pt>
                <c:pt idx="771">
                  <c:v>2715.8453128300098</c:v>
                </c:pt>
                <c:pt idx="772">
                  <c:v>2719.41085497735</c:v>
                </c:pt>
                <c:pt idx="773">
                  <c:v>2722.9765223641598</c:v>
                </c:pt>
                <c:pt idx="774">
                  <c:v>2726.54231499044</c:v>
                </c:pt>
                <c:pt idx="775">
                  <c:v>2730.1082328561902</c:v>
                </c:pt>
                <c:pt idx="776">
                  <c:v>2733.6742759614099</c:v>
                </c:pt>
                <c:pt idx="777">
                  <c:v>2737.24044430611</c:v>
                </c:pt>
                <c:pt idx="778">
                  <c:v>2740.8067378902701</c:v>
                </c:pt>
                <c:pt idx="779">
                  <c:v>2744.3731567138998</c:v>
                </c:pt>
                <c:pt idx="780">
                  <c:v>2747.9397007770099</c:v>
                </c:pt>
                <c:pt idx="781">
                  <c:v>2751.5063700795899</c:v>
                </c:pt>
                <c:pt idx="782">
                  <c:v>2755.07316462163</c:v>
                </c:pt>
                <c:pt idx="783">
                  <c:v>2758.64008440315</c:v>
                </c:pt>
                <c:pt idx="784">
                  <c:v>2762.20712942414</c:v>
                </c:pt>
                <c:pt idx="785">
                  <c:v>2765.77429968459</c:v>
                </c:pt>
                <c:pt idx="786">
                  <c:v>2769.34159518452</c:v>
                </c:pt>
                <c:pt idx="787">
                  <c:v>2772.9090159239199</c:v>
                </c:pt>
                <c:pt idx="788">
                  <c:v>2776.4765619027899</c:v>
                </c:pt>
                <c:pt idx="789">
                  <c:v>2780.0442331211302</c:v>
                </c:pt>
                <c:pt idx="790">
                  <c:v>2783.6120295789501</c:v>
                </c:pt>
                <c:pt idx="791">
                  <c:v>2787.17995127623</c:v>
                </c:pt>
                <c:pt idx="792">
                  <c:v>2790.7479982129798</c:v>
                </c:pt>
                <c:pt idx="793">
                  <c:v>2794.3161703892001</c:v>
                </c:pt>
                <c:pt idx="794">
                  <c:v>2797.8844678048999</c:v>
                </c:pt>
                <c:pt idx="795">
                  <c:v>2801.4528904600602</c:v>
                </c:pt>
                <c:pt idx="796">
                  <c:v>2805.0214383547</c:v>
                </c:pt>
                <c:pt idx="797">
                  <c:v>2808.5901114888002</c:v>
                </c:pt>
                <c:pt idx="798">
                  <c:v>2812.1589098623799</c:v>
                </c:pt>
                <c:pt idx="799">
                  <c:v>2815.7278334754301</c:v>
                </c:pt>
                <c:pt idx="800">
                  <c:v>2819.2968823279498</c:v>
                </c:pt>
                <c:pt idx="801">
                  <c:v>2822.8660564199299</c:v>
                </c:pt>
                <c:pt idx="802">
                  <c:v>2826.43535575139</c:v>
                </c:pt>
                <c:pt idx="803">
                  <c:v>2830.0047803223201</c:v>
                </c:pt>
                <c:pt idx="804">
                  <c:v>2833.5743301327202</c:v>
                </c:pt>
                <c:pt idx="805">
                  <c:v>2837.1440051825998</c:v>
                </c:pt>
                <c:pt idx="806">
                  <c:v>2840.7138054719398</c:v>
                </c:pt>
                <c:pt idx="807">
                  <c:v>2844.2837310007499</c:v>
                </c:pt>
                <c:pt idx="808">
                  <c:v>2847.8537817690299</c:v>
                </c:pt>
                <c:pt idx="809">
                  <c:v>2851.4239577767898</c:v>
                </c:pt>
                <c:pt idx="810">
                  <c:v>2854.9942590240098</c:v>
                </c:pt>
                <c:pt idx="811">
                  <c:v>2858.5646855107002</c:v>
                </c:pt>
                <c:pt idx="812">
                  <c:v>2862.1352372368701</c:v>
                </c:pt>
                <c:pt idx="813">
                  <c:v>2865.70591420251</c:v>
                </c:pt>
                <c:pt idx="814">
                  <c:v>2869.2767164076099</c:v>
                </c:pt>
                <c:pt idx="815">
                  <c:v>2872.8476438521898</c:v>
                </c:pt>
                <c:pt idx="816">
                  <c:v>2876.4186965362401</c:v>
                </c:pt>
                <c:pt idx="817">
                  <c:v>2879.9898744597599</c:v>
                </c:pt>
                <c:pt idx="818">
                  <c:v>2883.5611776227502</c:v>
                </c:pt>
                <c:pt idx="819">
                  <c:v>2887.13260602521</c:v>
                </c:pt>
                <c:pt idx="820">
                  <c:v>2890.7041596671402</c:v>
                </c:pt>
                <c:pt idx="821">
                  <c:v>2894.2758385485399</c:v>
                </c:pt>
                <c:pt idx="822">
                  <c:v>2897.8476426694101</c:v>
                </c:pt>
                <c:pt idx="823">
                  <c:v>2901.4195720297598</c:v>
                </c:pt>
                <c:pt idx="824">
                  <c:v>2904.99162662957</c:v>
                </c:pt>
                <c:pt idx="825">
                  <c:v>2908.5638064688501</c:v>
                </c:pt>
                <c:pt idx="826">
                  <c:v>2912.1361115476102</c:v>
                </c:pt>
                <c:pt idx="827">
                  <c:v>2915.7085418658298</c:v>
                </c:pt>
                <c:pt idx="828">
                  <c:v>2919.2810974235299</c:v>
                </c:pt>
                <c:pt idx="829">
                  <c:v>2922.8537782206899</c:v>
                </c:pt>
                <c:pt idx="830">
                  <c:v>2926.42658425733</c:v>
                </c:pt>
                <c:pt idx="831">
                  <c:v>2929.99951553344</c:v>
                </c:pt>
                <c:pt idx="832">
                  <c:v>2933.57257204902</c:v>
                </c:pt>
                <c:pt idx="833">
                  <c:v>2937.14575380407</c:v>
                </c:pt>
                <c:pt idx="834">
                  <c:v>2940.7190607985899</c:v>
                </c:pt>
                <c:pt idx="835">
                  <c:v>2944.2924930325798</c:v>
                </c:pt>
                <c:pt idx="836">
                  <c:v>2947.8660505060402</c:v>
                </c:pt>
                <c:pt idx="837">
                  <c:v>2951.4397332189701</c:v>
                </c:pt>
                <c:pt idx="838">
                  <c:v>2955.01354117137</c:v>
                </c:pt>
                <c:pt idx="839">
                  <c:v>2958.5874743632398</c:v>
                </c:pt>
                <c:pt idx="840">
                  <c:v>2962.1615327945901</c:v>
                </c:pt>
                <c:pt idx="841">
                  <c:v>2965.7357164653999</c:v>
                </c:pt>
                <c:pt idx="842">
                  <c:v>2969.3100253756902</c:v>
                </c:pt>
                <c:pt idx="843">
                  <c:v>2972.88445952544</c:v>
                </c:pt>
                <c:pt idx="844">
                  <c:v>2976.4590189146702</c:v>
                </c:pt>
                <c:pt idx="845">
                  <c:v>2980.0337035433699</c:v>
                </c:pt>
                <c:pt idx="846">
                  <c:v>2983.6085134115301</c:v>
                </c:pt>
                <c:pt idx="847">
                  <c:v>2987.1834485191698</c:v>
                </c:pt>
                <c:pt idx="848">
                  <c:v>2990.75850886628</c:v>
                </c:pt>
                <c:pt idx="849">
                  <c:v>2994.3336944528601</c:v>
                </c:pt>
                <c:pt idx="850">
                  <c:v>2997.9090052789102</c:v>
                </c:pt>
                <c:pt idx="851">
                  <c:v>3001.4844413444298</c:v>
                </c:pt>
                <c:pt idx="852">
                  <c:v>3005.0600026494199</c:v>
                </c:pt>
                <c:pt idx="853">
                  <c:v>3008.6356891938799</c:v>
                </c:pt>
                <c:pt idx="854">
                  <c:v>3012.2115009778199</c:v>
                </c:pt>
                <c:pt idx="855">
                  <c:v>3015.7874380012199</c:v>
                </c:pt>
                <c:pt idx="856">
                  <c:v>3019.3635002640899</c:v>
                </c:pt>
                <c:pt idx="857">
                  <c:v>3022.9396877664399</c:v>
                </c:pt>
                <c:pt idx="858">
                  <c:v>3026.5160005082498</c:v>
                </c:pt>
                <c:pt idx="859">
                  <c:v>3030.0924384895402</c:v>
                </c:pt>
                <c:pt idx="860">
                  <c:v>3033.6690017103001</c:v>
                </c:pt>
                <c:pt idx="861">
                  <c:v>3037.24569017052</c:v>
                </c:pt>
                <c:pt idx="862">
                  <c:v>3040.8225038702199</c:v>
                </c:pt>
                <c:pt idx="863">
                  <c:v>3044.3994428093902</c:v>
                </c:pt>
                <c:pt idx="864">
                  <c:v>3047.97650698803</c:v>
                </c:pt>
                <c:pt idx="865">
                  <c:v>3051.5536964061398</c:v>
                </c:pt>
                <c:pt idx="866">
                  <c:v>3055.1310110637201</c:v>
                </c:pt>
                <c:pt idx="867">
                  <c:v>3058.7084509607698</c:v>
                </c:pt>
                <c:pt idx="868">
                  <c:v>3062.28601609729</c:v>
                </c:pt>
                <c:pt idx="869">
                  <c:v>3065.8637064732802</c:v>
                </c:pt>
                <c:pt idx="870">
                  <c:v>3069.4415220887499</c:v>
                </c:pt>
                <c:pt idx="871">
                  <c:v>3073.0194629436801</c:v>
                </c:pt>
                <c:pt idx="872">
                  <c:v>3076.5975290380802</c:v>
                </c:pt>
                <c:pt idx="873">
                  <c:v>3080.1757203719599</c:v>
                </c:pt>
                <c:pt idx="874">
                  <c:v>3083.7540369453</c:v>
                </c:pt>
                <c:pt idx="875">
                  <c:v>3087.33247875812</c:v>
                </c:pt>
                <c:pt idx="876">
                  <c:v>3090.9110458104101</c:v>
                </c:pt>
                <c:pt idx="877">
                  <c:v>3094.4897381021601</c:v>
                </c:pt>
                <c:pt idx="878">
                  <c:v>3098.0685556333901</c:v>
                </c:pt>
                <c:pt idx="879">
                  <c:v>3101.6474984040901</c:v>
                </c:pt>
                <c:pt idx="880">
                  <c:v>3105.2265664142601</c:v>
                </c:pt>
                <c:pt idx="881">
                  <c:v>3108.8057596639001</c:v>
                </c:pt>
                <c:pt idx="882">
                  <c:v>3112.38507815301</c:v>
                </c:pt>
                <c:pt idx="883">
                  <c:v>3115.9645218815899</c:v>
                </c:pt>
                <c:pt idx="884">
                  <c:v>3119.5440908496398</c:v>
                </c:pt>
                <c:pt idx="885">
                  <c:v>3123.1237850571601</c:v>
                </c:pt>
                <c:pt idx="886">
                  <c:v>3126.70360450416</c:v>
                </c:pt>
                <c:pt idx="887">
                  <c:v>3130.2835491906199</c:v>
                </c:pt>
                <c:pt idx="888">
                  <c:v>3133.8636191165601</c:v>
                </c:pt>
                <c:pt idx="889">
                  <c:v>3137.4438142819599</c:v>
                </c:pt>
                <c:pt idx="890">
                  <c:v>3141.0241346868402</c:v>
                </c:pt>
                <c:pt idx="891">
                  <c:v>3144.6045803311799</c:v>
                </c:pt>
                <c:pt idx="892">
                  <c:v>3148.1851512150001</c:v>
                </c:pt>
                <c:pt idx="893">
                  <c:v>3151.7658473382899</c:v>
                </c:pt>
                <c:pt idx="894">
                  <c:v>3155.34666870105</c:v>
                </c:pt>
                <c:pt idx="895">
                  <c:v>3158.9276153032702</c:v>
                </c:pt>
                <c:pt idx="896">
                  <c:v>3162.5086871449698</c:v>
                </c:pt>
                <c:pt idx="897">
                  <c:v>3166.0898842261399</c:v>
                </c:pt>
                <c:pt idx="898">
                  <c:v>3169.67120654679</c:v>
                </c:pt>
                <c:pt idx="899">
                  <c:v>3173.2526541069001</c:v>
                </c:pt>
                <c:pt idx="900">
                  <c:v>3176.8342269064801</c:v>
                </c:pt>
                <c:pt idx="901">
                  <c:v>3180.4159249455302</c:v>
                </c:pt>
                <c:pt idx="902">
                  <c:v>3183.9977482240602</c:v>
                </c:pt>
                <c:pt idx="903">
                  <c:v>3187.5796967420501</c:v>
                </c:pt>
                <c:pt idx="904">
                  <c:v>3191.1617704995101</c:v>
                </c:pt>
                <c:pt idx="905">
                  <c:v>3194.7439694964501</c:v>
                </c:pt>
                <c:pt idx="906">
                  <c:v>3198.32629373286</c:v>
                </c:pt>
                <c:pt idx="907">
                  <c:v>3201.9087432087299</c:v>
                </c:pt>
                <c:pt idx="908">
                  <c:v>3205.4913179240798</c:v>
                </c:pt>
                <c:pt idx="909">
                  <c:v>3209.0740178789001</c:v>
                </c:pt>
                <c:pt idx="910">
                  <c:v>3212.65684307319</c:v>
                </c:pt>
                <c:pt idx="911">
                  <c:v>3216.2397935069398</c:v>
                </c:pt>
                <c:pt idx="912">
                  <c:v>3219.8228691801701</c:v>
                </c:pt>
                <c:pt idx="913">
                  <c:v>3223.4060700928799</c:v>
                </c:pt>
                <c:pt idx="914">
                  <c:v>3226.9893962450501</c:v>
                </c:pt>
                <c:pt idx="915">
                  <c:v>3230.5728476366899</c:v>
                </c:pt>
                <c:pt idx="916">
                  <c:v>3234.1564242678</c:v>
                </c:pt>
                <c:pt idx="917">
                  <c:v>3237.7401261383802</c:v>
                </c:pt>
                <c:pt idx="918">
                  <c:v>3241.3239532484399</c:v>
                </c:pt>
                <c:pt idx="919">
                  <c:v>3244.9079055979601</c:v>
                </c:pt>
                <c:pt idx="920">
                  <c:v>3248.4919831869602</c:v>
                </c:pt>
                <c:pt idx="921">
                  <c:v>3252.0761860154198</c:v>
                </c:pt>
                <c:pt idx="922">
                  <c:v>3255.6605140833599</c:v>
                </c:pt>
                <c:pt idx="923">
                  <c:v>3259.2449673907699</c:v>
                </c:pt>
                <c:pt idx="924">
                  <c:v>3262.82954593764</c:v>
                </c:pt>
                <c:pt idx="925">
                  <c:v>3266.41424972399</c:v>
                </c:pt>
                <c:pt idx="926">
                  <c:v>3269.99907874981</c:v>
                </c:pt>
                <c:pt idx="927">
                  <c:v>3273.5840330151</c:v>
                </c:pt>
                <c:pt idx="928">
                  <c:v>3277.1691125198599</c:v>
                </c:pt>
                <c:pt idx="929">
                  <c:v>3280.7543172640899</c:v>
                </c:pt>
                <c:pt idx="930">
                  <c:v>3284.3396472477898</c:v>
                </c:pt>
                <c:pt idx="931">
                  <c:v>3287.9251024709602</c:v>
                </c:pt>
                <c:pt idx="932">
                  <c:v>3291.51068293361</c:v>
                </c:pt>
                <c:pt idx="933">
                  <c:v>3295.0963886357199</c:v>
                </c:pt>
                <c:pt idx="934">
                  <c:v>3298.6822195773002</c:v>
                </c:pt>
                <c:pt idx="935">
                  <c:v>3302.26817575836</c:v>
                </c:pt>
                <c:pt idx="936">
                  <c:v>3305.8542571788798</c:v>
                </c:pt>
                <c:pt idx="937">
                  <c:v>3309.4404638388801</c:v>
                </c:pt>
                <c:pt idx="938">
                  <c:v>3313.0267957383498</c:v>
                </c:pt>
                <c:pt idx="939">
                  <c:v>3316.61325287728</c:v>
                </c:pt>
                <c:pt idx="940">
                  <c:v>3320.1998352556898</c:v>
                </c:pt>
                <c:pt idx="941">
                  <c:v>3323.7865428735699</c:v>
                </c:pt>
                <c:pt idx="942">
                  <c:v>3327.3733757309201</c:v>
                </c:pt>
                <c:pt idx="943">
                  <c:v>3330.9603338277402</c:v>
                </c:pt>
                <c:pt idx="944">
                  <c:v>3334.5474171640299</c:v>
                </c:pt>
                <c:pt idx="945">
                  <c:v>3338.13462573979</c:v>
                </c:pt>
                <c:pt idx="946">
                  <c:v>3341.72195955502</c:v>
                </c:pt>
                <c:pt idx="947">
                  <c:v>3345.3094186097201</c:v>
                </c:pt>
                <c:pt idx="948">
                  <c:v>3348.8970029039001</c:v>
                </c:pt>
                <c:pt idx="949">
                  <c:v>3352.4847124375401</c:v>
                </c:pt>
                <c:pt idx="950">
                  <c:v>3356.0725472106501</c:v>
                </c:pt>
                <c:pt idx="951">
                  <c:v>3359.6605072232401</c:v>
                </c:pt>
                <c:pt idx="952">
                  <c:v>3363.24859247529</c:v>
                </c:pt>
                <c:pt idx="953">
                  <c:v>3366.83680296682</c:v>
                </c:pt>
                <c:pt idx="954">
                  <c:v>3370.4251386978199</c:v>
                </c:pt>
                <c:pt idx="955">
                  <c:v>3374.0135996682802</c:v>
                </c:pt>
                <c:pt idx="956">
                  <c:v>3377.6021858782201</c:v>
                </c:pt>
                <c:pt idx="957">
                  <c:v>3381.19089732763</c:v>
                </c:pt>
                <c:pt idx="958">
                  <c:v>3384.7797340165098</c:v>
                </c:pt>
                <c:pt idx="959">
                  <c:v>3388.3686959448601</c:v>
                </c:pt>
                <c:pt idx="960">
                  <c:v>3391.9577831126799</c:v>
                </c:pt>
                <c:pt idx="961">
                  <c:v>3395.5469955199701</c:v>
                </c:pt>
                <c:pt idx="962">
                  <c:v>3399.1363331667299</c:v>
                </c:pt>
                <c:pt idx="963">
                  <c:v>3402.7257960529701</c:v>
                </c:pt>
                <c:pt idx="964">
                  <c:v>3406.3153841786698</c:v>
                </c:pt>
                <c:pt idx="965">
                  <c:v>3409.9050975438399</c:v>
                </c:pt>
                <c:pt idx="966">
                  <c:v>3413.4949361484901</c:v>
                </c:pt>
                <c:pt idx="967">
                  <c:v>3417.0848999926002</c:v>
                </c:pt>
                <c:pt idx="968">
                  <c:v>3420.6749890761898</c:v>
                </c:pt>
                <c:pt idx="969">
                  <c:v>3424.2652033992499</c:v>
                </c:pt>
                <c:pt idx="970">
                  <c:v>3427.85554296177</c:v>
                </c:pt>
                <c:pt idx="971">
                  <c:v>3431.44600776377</c:v>
                </c:pt>
                <c:pt idx="972">
                  <c:v>3435.03659780524</c:v>
                </c:pt>
                <c:pt idx="973">
                  <c:v>3438.62731308618</c:v>
                </c:pt>
                <c:pt idx="974">
                  <c:v>3442.21815360659</c:v>
                </c:pt>
                <c:pt idx="975">
                  <c:v>3445.80911936647</c:v>
                </c:pt>
                <c:pt idx="976">
                  <c:v>3449.4002103658199</c:v>
                </c:pt>
                <c:pt idx="977">
                  <c:v>3452.9914266046399</c:v>
                </c:pt>
                <c:pt idx="978">
                  <c:v>3456.5827680829302</c:v>
                </c:pt>
                <c:pt idx="979">
                  <c:v>3460.1742348007001</c:v>
                </c:pt>
                <c:pt idx="980">
                  <c:v>3463.76582675793</c:v>
                </c:pt>
                <c:pt idx="981">
                  <c:v>3467.3575439546298</c:v>
                </c:pt>
                <c:pt idx="982">
                  <c:v>3470.9493863908101</c:v>
                </c:pt>
                <c:pt idx="983">
                  <c:v>3474.5413540664499</c:v>
                </c:pt>
                <c:pt idx="984">
                  <c:v>3478.1334469815702</c:v>
                </c:pt>
                <c:pt idx="985">
                  <c:v>3481.7256651361599</c:v>
                </c:pt>
                <c:pt idx="986">
                  <c:v>3485.3180085302101</c:v>
                </c:pt>
                <c:pt idx="987">
                  <c:v>3488.9104771637399</c:v>
                </c:pt>
                <c:pt idx="988">
                  <c:v>3492.50307103674</c:v>
                </c:pt>
                <c:pt idx="989">
                  <c:v>3496.0957901492102</c:v>
                </c:pt>
                <c:pt idx="990">
                  <c:v>3499.6886345011499</c:v>
                </c:pt>
                <c:pt idx="991">
                  <c:v>3503.28160409256</c:v>
                </c:pt>
                <c:pt idx="992">
                  <c:v>3506.8746989234401</c:v>
                </c:pt>
                <c:pt idx="993">
                  <c:v>3510.4679189937901</c:v>
                </c:pt>
                <c:pt idx="994">
                  <c:v>3514.0612643036102</c:v>
                </c:pt>
                <c:pt idx="995">
                  <c:v>3517.6547348529102</c:v>
                </c:pt>
                <c:pt idx="996">
                  <c:v>3521.2483306416698</c:v>
                </c:pt>
                <c:pt idx="997">
                  <c:v>3524.8420516699098</c:v>
                </c:pt>
                <c:pt idx="998">
                  <c:v>3528.4358979376102</c:v>
                </c:pt>
                <c:pt idx="999">
                  <c:v>3532.0298694447902</c:v>
                </c:pt>
                <c:pt idx="1000">
                  <c:v>3535.6239661914301</c:v>
                </c:pt>
                <c:pt idx="1001">
                  <c:v>3539.21818817755</c:v>
                </c:pt>
                <c:pt idx="1002">
                  <c:v>3542.8125354031399</c:v>
                </c:pt>
                <c:pt idx="1003">
                  <c:v>3546.4070078681998</c:v>
                </c:pt>
                <c:pt idx="1004">
                  <c:v>3550.0016055727201</c:v>
                </c:pt>
                <c:pt idx="1005">
                  <c:v>3553.59632851672</c:v>
                </c:pt>
                <c:pt idx="1006">
                  <c:v>3557.1911767001902</c:v>
                </c:pt>
                <c:pt idx="1007">
                  <c:v>3560.78615012314</c:v>
                </c:pt>
                <c:pt idx="1008">
                  <c:v>3564.3812487855498</c:v>
                </c:pt>
                <c:pt idx="1009">
                  <c:v>3567.97647268743</c:v>
                </c:pt>
                <c:pt idx="1010">
                  <c:v>3571.5718218287798</c:v>
                </c:pt>
                <c:pt idx="1011">
                  <c:v>3575.16729620961</c:v>
                </c:pt>
                <c:pt idx="1012">
                  <c:v>3578.7628958299001</c:v>
                </c:pt>
                <c:pt idx="1013">
                  <c:v>3582.3586206896598</c:v>
                </c:pt>
                <c:pt idx="1014">
                  <c:v>3585.9544707888999</c:v>
                </c:pt>
                <c:pt idx="1015">
                  <c:v>3589.5504461276</c:v>
                </c:pt>
                <c:pt idx="1016">
                  <c:v>3593.1465467057801</c:v>
                </c:pt>
                <c:pt idx="1017">
                  <c:v>3596.7427725234302</c:v>
                </c:pt>
                <c:pt idx="1018">
                  <c:v>3600.3391235805502</c:v>
                </c:pt>
                <c:pt idx="1019">
                  <c:v>3603.9355998771398</c:v>
                </c:pt>
                <c:pt idx="1020">
                  <c:v>3607.5322014131898</c:v>
                </c:pt>
                <c:pt idx="1021">
                  <c:v>3611.1289281887198</c:v>
                </c:pt>
                <c:pt idx="1022">
                  <c:v>3614.7257802037202</c:v>
                </c:pt>
                <c:pt idx="1023">
                  <c:v>3618.3227574582002</c:v>
                </c:pt>
              </c:numCache>
            </c:numRef>
          </c:xVal>
          <c:yVal>
            <c:numRef>
              <c:f>'Background Subtracted Rates'!$R$26:$R$1049</c:f>
              <c:numCache>
                <c:formatCode>0.0000000000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-2.7127555616113025E-4</c:v>
                </c:pt>
                <c:pt idx="9">
                  <c:v>-3.2755248629358775E-4</c:v>
                </c:pt>
                <c:pt idx="10">
                  <c:v>-1.1929759345817269E-2</c:v>
                </c:pt>
                <c:pt idx="11">
                  <c:v>-1.3378592866749424E-2</c:v>
                </c:pt>
                <c:pt idx="12">
                  <c:v>5.2342342979621592E-3</c:v>
                </c:pt>
                <c:pt idx="13">
                  <c:v>5.2299184735705301E-3</c:v>
                </c:pt>
                <c:pt idx="14">
                  <c:v>1.2965064040671992E-2</c:v>
                </c:pt>
                <c:pt idx="15">
                  <c:v>1.6229987327200747E-2</c:v>
                </c:pt>
                <c:pt idx="16">
                  <c:v>2.0310032407114056E-2</c:v>
                </c:pt>
                <c:pt idx="17">
                  <c:v>2.581253824358104E-2</c:v>
                </c:pt>
                <c:pt idx="18">
                  <c:v>3.5660812462680685E-2</c:v>
                </c:pt>
                <c:pt idx="19">
                  <c:v>4.2752636362373017E-2</c:v>
                </c:pt>
                <c:pt idx="20">
                  <c:v>3.4094323955135897E-2</c:v>
                </c:pt>
                <c:pt idx="21">
                  <c:v>1.6773055814141707E-2</c:v>
                </c:pt>
                <c:pt idx="22">
                  <c:v>8.1457386006621169E-3</c:v>
                </c:pt>
                <c:pt idx="23">
                  <c:v>1.184254302088146E-2</c:v>
                </c:pt>
                <c:pt idx="24">
                  <c:v>1.4147861640368672E-2</c:v>
                </c:pt>
                <c:pt idx="25">
                  <c:v>1.1933139112882477E-2</c:v>
                </c:pt>
                <c:pt idx="26">
                  <c:v>5.3853061922552181E-3</c:v>
                </c:pt>
                <c:pt idx="27">
                  <c:v>7.4667295064899802E-3</c:v>
                </c:pt>
                <c:pt idx="28">
                  <c:v>9.6874209521687765E-3</c:v>
                </c:pt>
                <c:pt idx="29">
                  <c:v>1.1197922232999369E-2</c:v>
                </c:pt>
                <c:pt idx="30">
                  <c:v>9.5010378199915924E-3</c:v>
                </c:pt>
                <c:pt idx="31">
                  <c:v>1.0628725774184486E-2</c:v>
                </c:pt>
                <c:pt idx="32">
                  <c:v>1.0311533847630269E-2</c:v>
                </c:pt>
                <c:pt idx="33">
                  <c:v>9.433649490506929E-3</c:v>
                </c:pt>
                <c:pt idx="34">
                  <c:v>1.0539837915733638E-2</c:v>
                </c:pt>
                <c:pt idx="35">
                  <c:v>8.3996439161251601E-3</c:v>
                </c:pt>
                <c:pt idx="36">
                  <c:v>1.0651423933490736E-2</c:v>
                </c:pt>
                <c:pt idx="37">
                  <c:v>9.0346856703871492E-3</c:v>
                </c:pt>
                <c:pt idx="38">
                  <c:v>9.0404549267239093E-3</c:v>
                </c:pt>
                <c:pt idx="39">
                  <c:v>9.7134359673824444E-3</c:v>
                </c:pt>
                <c:pt idx="40">
                  <c:v>1.0614369779978206E-2</c:v>
                </c:pt>
                <c:pt idx="41">
                  <c:v>1.0032842614065077E-2</c:v>
                </c:pt>
                <c:pt idx="42">
                  <c:v>1.0159704221255741E-2</c:v>
                </c:pt>
                <c:pt idx="43">
                  <c:v>1.0335509790798586E-2</c:v>
                </c:pt>
                <c:pt idx="44">
                  <c:v>1.0744785923377173E-2</c:v>
                </c:pt>
                <c:pt idx="45">
                  <c:v>1.0404299968580992E-2</c:v>
                </c:pt>
                <c:pt idx="46">
                  <c:v>8.7034270135749464E-3</c:v>
                </c:pt>
                <c:pt idx="47">
                  <c:v>1.0107522556518124E-2</c:v>
                </c:pt>
                <c:pt idx="48">
                  <c:v>1.0413379188356497E-2</c:v>
                </c:pt>
                <c:pt idx="49">
                  <c:v>1.0847953958879178E-2</c:v>
                </c:pt>
                <c:pt idx="50">
                  <c:v>8.8784059263498083E-3</c:v>
                </c:pt>
                <c:pt idx="51">
                  <c:v>1.0625966768767731E-2</c:v>
                </c:pt>
                <c:pt idx="52">
                  <c:v>6.9366536233726045E-3</c:v>
                </c:pt>
                <c:pt idx="53">
                  <c:v>1.0234153375876506E-2</c:v>
                </c:pt>
                <c:pt idx="54">
                  <c:v>1.0172472270510741E-2</c:v>
                </c:pt>
                <c:pt idx="55">
                  <c:v>8.3224597698604158E-3</c:v>
                </c:pt>
                <c:pt idx="56">
                  <c:v>6.5641112543818464E-3</c:v>
                </c:pt>
                <c:pt idx="57">
                  <c:v>9.0779773286346482E-3</c:v>
                </c:pt>
                <c:pt idx="58">
                  <c:v>7.1450080890159973E-3</c:v>
                </c:pt>
                <c:pt idx="59">
                  <c:v>9.6851475361893341E-3</c:v>
                </c:pt>
                <c:pt idx="60">
                  <c:v>6.3405121055463351E-3</c:v>
                </c:pt>
                <c:pt idx="61">
                  <c:v>8.4039181659699147E-3</c:v>
                </c:pt>
                <c:pt idx="62">
                  <c:v>6.8249780035230523E-3</c:v>
                </c:pt>
                <c:pt idx="63">
                  <c:v>8.1550686264708766E-3</c:v>
                </c:pt>
                <c:pt idx="64">
                  <c:v>1.179866172696193E-2</c:v>
                </c:pt>
                <c:pt idx="65">
                  <c:v>1.0373445521093316E-2</c:v>
                </c:pt>
                <c:pt idx="66">
                  <c:v>1.2073708822226352E-2</c:v>
                </c:pt>
                <c:pt idx="67">
                  <c:v>1.2713503743036737E-2</c:v>
                </c:pt>
                <c:pt idx="68">
                  <c:v>1.2964309644957338E-2</c:v>
                </c:pt>
                <c:pt idx="69">
                  <c:v>1.1506861376811069E-2</c:v>
                </c:pt>
                <c:pt idx="70">
                  <c:v>9.9120152936517034E-3</c:v>
                </c:pt>
                <c:pt idx="71">
                  <c:v>8.9034357580165535E-3</c:v>
                </c:pt>
                <c:pt idx="72">
                  <c:v>9.5404545521060452E-3</c:v>
                </c:pt>
                <c:pt idx="73">
                  <c:v>7.8986346539533514E-3</c:v>
                </c:pt>
                <c:pt idx="74">
                  <c:v>7.980750951216399E-3</c:v>
                </c:pt>
                <c:pt idx="75">
                  <c:v>6.159347051948906E-3</c:v>
                </c:pt>
                <c:pt idx="76">
                  <c:v>8.1734302839795506E-3</c:v>
                </c:pt>
                <c:pt idx="77">
                  <c:v>7.4162594116693598E-3</c:v>
                </c:pt>
                <c:pt idx="78">
                  <c:v>6.7237420969348469E-3</c:v>
                </c:pt>
                <c:pt idx="79">
                  <c:v>6.6980714854186774E-3</c:v>
                </c:pt>
                <c:pt idx="80">
                  <c:v>7.5077201788834383E-3</c:v>
                </c:pt>
                <c:pt idx="81">
                  <c:v>5.9864587948667766E-3</c:v>
                </c:pt>
                <c:pt idx="82">
                  <c:v>6.6837223836810344E-3</c:v>
                </c:pt>
                <c:pt idx="83">
                  <c:v>7.7187026930392449E-3</c:v>
                </c:pt>
                <c:pt idx="84">
                  <c:v>5.2509630996058418E-3</c:v>
                </c:pt>
                <c:pt idx="85">
                  <c:v>6.4166110176012425E-3</c:v>
                </c:pt>
                <c:pt idx="86">
                  <c:v>7.3933166795935312E-3</c:v>
                </c:pt>
                <c:pt idx="87">
                  <c:v>4.9635439424312866E-3</c:v>
                </c:pt>
                <c:pt idx="88">
                  <c:v>5.4559731394672323E-3</c:v>
                </c:pt>
                <c:pt idx="89">
                  <c:v>5.823097548287387E-3</c:v>
                </c:pt>
                <c:pt idx="90">
                  <c:v>5.1019371698267924E-3</c:v>
                </c:pt>
                <c:pt idx="91">
                  <c:v>4.0225835241130686E-3</c:v>
                </c:pt>
                <c:pt idx="92">
                  <c:v>5.0553835756860996E-3</c:v>
                </c:pt>
                <c:pt idx="93">
                  <c:v>5.814300699991528E-3</c:v>
                </c:pt>
                <c:pt idx="94">
                  <c:v>4.973029598122132E-3</c:v>
                </c:pt>
                <c:pt idx="95">
                  <c:v>5.8717762604640587E-3</c:v>
                </c:pt>
                <c:pt idx="96">
                  <c:v>5.1199888859812283E-3</c:v>
                </c:pt>
                <c:pt idx="97">
                  <c:v>6.6826166918002375E-3</c:v>
                </c:pt>
                <c:pt idx="98">
                  <c:v>5.1168063233449981E-3</c:v>
                </c:pt>
                <c:pt idx="99">
                  <c:v>5.7389008241670834E-3</c:v>
                </c:pt>
                <c:pt idx="100">
                  <c:v>5.1217833852570116E-3</c:v>
                </c:pt>
                <c:pt idx="101">
                  <c:v>4.4063784781958708E-3</c:v>
                </c:pt>
                <c:pt idx="102">
                  <c:v>5.5091742303600318E-3</c:v>
                </c:pt>
                <c:pt idx="103">
                  <c:v>5.0223110717031658E-3</c:v>
                </c:pt>
                <c:pt idx="104">
                  <c:v>5.3947983009447302E-3</c:v>
                </c:pt>
                <c:pt idx="105">
                  <c:v>5.6774160442903433E-3</c:v>
                </c:pt>
                <c:pt idx="106">
                  <c:v>4.2794410538500652E-3</c:v>
                </c:pt>
                <c:pt idx="107">
                  <c:v>5.0584558588239355E-3</c:v>
                </c:pt>
                <c:pt idx="108">
                  <c:v>4.4701709166603161E-3</c:v>
                </c:pt>
                <c:pt idx="109">
                  <c:v>4.8267453327207228E-3</c:v>
                </c:pt>
                <c:pt idx="110">
                  <c:v>4.5946352631708216E-3</c:v>
                </c:pt>
                <c:pt idx="111">
                  <c:v>4.836279235692121E-3</c:v>
                </c:pt>
                <c:pt idx="112">
                  <c:v>3.4432881996325111E-3</c:v>
                </c:pt>
                <c:pt idx="113">
                  <c:v>4.5550564481756026E-3</c:v>
                </c:pt>
                <c:pt idx="114">
                  <c:v>4.3398477117206104E-3</c:v>
                </c:pt>
                <c:pt idx="115">
                  <c:v>4.359728389494083E-3</c:v>
                </c:pt>
                <c:pt idx="116">
                  <c:v>4.2463685498671314E-3</c:v>
                </c:pt>
                <c:pt idx="117">
                  <c:v>5.1493000796963458E-3</c:v>
                </c:pt>
                <c:pt idx="118">
                  <c:v>5.5796693053257844E-3</c:v>
                </c:pt>
                <c:pt idx="119">
                  <c:v>4.3953255549596844E-3</c:v>
                </c:pt>
                <c:pt idx="120">
                  <c:v>3.9569792453337214E-3</c:v>
                </c:pt>
                <c:pt idx="121">
                  <c:v>4.2397933141683532E-3</c:v>
                </c:pt>
                <c:pt idx="122">
                  <c:v>4.6285997925064153E-3</c:v>
                </c:pt>
                <c:pt idx="123">
                  <c:v>3.8521578962957617E-3</c:v>
                </c:pt>
                <c:pt idx="124">
                  <c:v>3.4959554538074485E-3</c:v>
                </c:pt>
                <c:pt idx="125">
                  <c:v>3.7592746033780003E-3</c:v>
                </c:pt>
                <c:pt idx="126">
                  <c:v>2.8481834490005388E-3</c:v>
                </c:pt>
                <c:pt idx="127">
                  <c:v>3.4458266460524814E-3</c:v>
                </c:pt>
                <c:pt idx="128">
                  <c:v>2.9903826778425839E-3</c:v>
                </c:pt>
                <c:pt idx="129">
                  <c:v>2.9074535087488564E-3</c:v>
                </c:pt>
                <c:pt idx="130">
                  <c:v>3.6562339686785281E-3</c:v>
                </c:pt>
                <c:pt idx="131">
                  <c:v>3.700390302139072E-3</c:v>
                </c:pt>
                <c:pt idx="132">
                  <c:v>3.6906393962727081E-3</c:v>
                </c:pt>
                <c:pt idx="133">
                  <c:v>2.8420077567484457E-3</c:v>
                </c:pt>
                <c:pt idx="134">
                  <c:v>3.1866647940946152E-3</c:v>
                </c:pt>
                <c:pt idx="135">
                  <c:v>3.300220959210582E-3</c:v>
                </c:pt>
                <c:pt idx="136">
                  <c:v>5.2216379012184309E-3</c:v>
                </c:pt>
                <c:pt idx="137">
                  <c:v>3.8551096710997268E-3</c:v>
                </c:pt>
                <c:pt idx="138">
                  <c:v>2.8628769544356732E-3</c:v>
                </c:pt>
                <c:pt idx="139">
                  <c:v>2.1584422609869126E-3</c:v>
                </c:pt>
                <c:pt idx="140">
                  <c:v>3.7292159064168766E-3</c:v>
                </c:pt>
                <c:pt idx="141">
                  <c:v>3.78829653314482E-3</c:v>
                </c:pt>
                <c:pt idx="142">
                  <c:v>4.9283014094986533E-3</c:v>
                </c:pt>
                <c:pt idx="143">
                  <c:v>4.5681173174807223E-3</c:v>
                </c:pt>
                <c:pt idx="144">
                  <c:v>3.5741038864781811E-3</c:v>
                </c:pt>
                <c:pt idx="145">
                  <c:v>4.9418445318742607E-3</c:v>
                </c:pt>
                <c:pt idx="146">
                  <c:v>4.3521508489442438E-3</c:v>
                </c:pt>
                <c:pt idx="147">
                  <c:v>3.4203799298999325E-3</c:v>
                </c:pt>
                <c:pt idx="148">
                  <c:v>3.0906471858211659E-3</c:v>
                </c:pt>
                <c:pt idx="149">
                  <c:v>3.5275847546807383E-3</c:v>
                </c:pt>
                <c:pt idx="150">
                  <c:v>2.8408366962829716E-3</c:v>
                </c:pt>
                <c:pt idx="151">
                  <c:v>3.0204206973977604E-3</c:v>
                </c:pt>
                <c:pt idx="152">
                  <c:v>3.1113062730820686E-3</c:v>
                </c:pt>
                <c:pt idx="153">
                  <c:v>2.7662427998205591E-3</c:v>
                </c:pt>
                <c:pt idx="154">
                  <c:v>3.0297375974741858E-3</c:v>
                </c:pt>
                <c:pt idx="155">
                  <c:v>2.0647460962384644E-3</c:v>
                </c:pt>
                <c:pt idx="156">
                  <c:v>9.4562420250915435E-4</c:v>
                </c:pt>
                <c:pt idx="157">
                  <c:v>2.4254915948488595E-3</c:v>
                </c:pt>
                <c:pt idx="158">
                  <c:v>1.2614280657029242E-3</c:v>
                </c:pt>
                <c:pt idx="159">
                  <c:v>2.6172030851042104E-3</c:v>
                </c:pt>
                <c:pt idx="160">
                  <c:v>1.5348838796492327E-3</c:v>
                </c:pt>
                <c:pt idx="161">
                  <c:v>3.2027187930155944E-3</c:v>
                </c:pt>
                <c:pt idx="162">
                  <c:v>3.0463874653308756E-3</c:v>
                </c:pt>
                <c:pt idx="163">
                  <c:v>2.1736902805458598E-3</c:v>
                </c:pt>
                <c:pt idx="164">
                  <c:v>2.7629844200291812E-3</c:v>
                </c:pt>
                <c:pt idx="165">
                  <c:v>3.173276642396132E-3</c:v>
                </c:pt>
                <c:pt idx="166">
                  <c:v>4.1704864209722026E-3</c:v>
                </c:pt>
                <c:pt idx="167">
                  <c:v>3.2858373951296944E-3</c:v>
                </c:pt>
                <c:pt idx="168">
                  <c:v>4.0692540704858164E-3</c:v>
                </c:pt>
                <c:pt idx="169">
                  <c:v>4.34928512013091E-3</c:v>
                </c:pt>
                <c:pt idx="170">
                  <c:v>2.4891221701675362E-3</c:v>
                </c:pt>
                <c:pt idx="171">
                  <c:v>2.4998684884163028E-3</c:v>
                </c:pt>
                <c:pt idx="172">
                  <c:v>2.8512901944816212E-3</c:v>
                </c:pt>
                <c:pt idx="173">
                  <c:v>3.9123406588026897E-3</c:v>
                </c:pt>
                <c:pt idx="174">
                  <c:v>3.6014862876463383E-3</c:v>
                </c:pt>
                <c:pt idx="175">
                  <c:v>3.3902592007209603E-3</c:v>
                </c:pt>
                <c:pt idx="176">
                  <c:v>3.2816663125797112E-3</c:v>
                </c:pt>
                <c:pt idx="177">
                  <c:v>3.4326210349057175E-3</c:v>
                </c:pt>
                <c:pt idx="178">
                  <c:v>2.41154892902656E-3</c:v>
                </c:pt>
                <c:pt idx="179">
                  <c:v>2.9290321912370139E-3</c:v>
                </c:pt>
                <c:pt idx="180">
                  <c:v>2.8150764826743568E-3</c:v>
                </c:pt>
                <c:pt idx="181">
                  <c:v>3.2044719374794816E-3</c:v>
                </c:pt>
                <c:pt idx="182">
                  <c:v>2.2723083674571262E-3</c:v>
                </c:pt>
                <c:pt idx="183">
                  <c:v>1.7981616744078849E-3</c:v>
                </c:pt>
                <c:pt idx="184">
                  <c:v>2.6969083367498117E-3</c:v>
                </c:pt>
                <c:pt idx="185">
                  <c:v>2.4980326343286181E-3</c:v>
                </c:pt>
                <c:pt idx="186">
                  <c:v>2.569226965259826E-3</c:v>
                </c:pt>
                <c:pt idx="187">
                  <c:v>2.1225315980652418E-3</c:v>
                </c:pt>
                <c:pt idx="188">
                  <c:v>1.9484998503922334E-3</c:v>
                </c:pt>
                <c:pt idx="189">
                  <c:v>3.1296748230594008E-3</c:v>
                </c:pt>
                <c:pt idx="190">
                  <c:v>2.3540251212734852E-3</c:v>
                </c:pt>
                <c:pt idx="191">
                  <c:v>2.2953509304608783E-3</c:v>
                </c:pt>
                <c:pt idx="192">
                  <c:v>2.7273252223457313E-3</c:v>
                </c:pt>
                <c:pt idx="193">
                  <c:v>1.3894331634844558E-3</c:v>
                </c:pt>
                <c:pt idx="194">
                  <c:v>1.6545399198621448E-3</c:v>
                </c:pt>
                <c:pt idx="195">
                  <c:v>9.7475974814120389E-4</c:v>
                </c:pt>
                <c:pt idx="196">
                  <c:v>2.2336836100324119E-3</c:v>
                </c:pt>
                <c:pt idx="197">
                  <c:v>1.8959806744257689E-3</c:v>
                </c:pt>
                <c:pt idx="198">
                  <c:v>2.9482687527942267E-3</c:v>
                </c:pt>
                <c:pt idx="199">
                  <c:v>9.0454015218644802E-4</c:v>
                </c:pt>
                <c:pt idx="200">
                  <c:v>1.4182656602309066E-3</c:v>
                </c:pt>
                <c:pt idx="201">
                  <c:v>1.5936785787957104E-3</c:v>
                </c:pt>
                <c:pt idx="202">
                  <c:v>1.8380986780378982E-3</c:v>
                </c:pt>
                <c:pt idx="203">
                  <c:v>1.7836093547125773E-3</c:v>
                </c:pt>
                <c:pt idx="204">
                  <c:v>1.4691659850046557E-3</c:v>
                </c:pt>
                <c:pt idx="205">
                  <c:v>1.967967199781713E-3</c:v>
                </c:pt>
                <c:pt idx="206">
                  <c:v>2.3042751795592613E-3</c:v>
                </c:pt>
                <c:pt idx="207">
                  <c:v>1.951858061111535E-3</c:v>
                </c:pt>
                <c:pt idx="208">
                  <c:v>1.6109656704000122E-3</c:v>
                </c:pt>
                <c:pt idx="209">
                  <c:v>1.3263639947582451E-3</c:v>
                </c:pt>
                <c:pt idx="210">
                  <c:v>2.1857419525312741E-3</c:v>
                </c:pt>
                <c:pt idx="211">
                  <c:v>6.5095123107630944E-4</c:v>
                </c:pt>
                <c:pt idx="212">
                  <c:v>1.8380848931005989E-3</c:v>
                </c:pt>
                <c:pt idx="213">
                  <c:v>1.6581013485391181E-3</c:v>
                </c:pt>
                <c:pt idx="214">
                  <c:v>1.6477614662056914E-3</c:v>
                </c:pt>
                <c:pt idx="215">
                  <c:v>1.4359385103445994E-3</c:v>
                </c:pt>
                <c:pt idx="216">
                  <c:v>1.3442469552982592E-3</c:v>
                </c:pt>
                <c:pt idx="217">
                  <c:v>2.4297556158581219E-3</c:v>
                </c:pt>
                <c:pt idx="218">
                  <c:v>1.7141750607139045E-3</c:v>
                </c:pt>
                <c:pt idx="219">
                  <c:v>1.081523674663418E-3</c:v>
                </c:pt>
                <c:pt idx="220">
                  <c:v>2.2173505759986167E-3</c:v>
                </c:pt>
                <c:pt idx="221">
                  <c:v>2.742404486290255E-3</c:v>
                </c:pt>
                <c:pt idx="222">
                  <c:v>2.3796474855091038E-3</c:v>
                </c:pt>
                <c:pt idx="223">
                  <c:v>2.6839266209666719E-3</c:v>
                </c:pt>
                <c:pt idx="224">
                  <c:v>2.4840555061630722E-3</c:v>
                </c:pt>
                <c:pt idx="225">
                  <c:v>2.0439215897299686E-3</c:v>
                </c:pt>
                <c:pt idx="226">
                  <c:v>2.387190563715693E-3</c:v>
                </c:pt>
                <c:pt idx="227">
                  <c:v>2.5027375535964669E-3</c:v>
                </c:pt>
                <c:pt idx="228">
                  <c:v>6.4159297618798794E-4</c:v>
                </c:pt>
                <c:pt idx="229">
                  <c:v>2.4681289080446152E-3</c:v>
                </c:pt>
                <c:pt idx="230">
                  <c:v>1.7801960042440768E-3</c:v>
                </c:pt>
                <c:pt idx="231">
                  <c:v>1.1610670631632489E-3</c:v>
                </c:pt>
                <c:pt idx="232">
                  <c:v>9.7272756856449719E-4</c:v>
                </c:pt>
                <c:pt idx="233">
                  <c:v>8.2236871517420151E-4</c:v>
                </c:pt>
                <c:pt idx="234">
                  <c:v>1.6707971367407939E-3</c:v>
                </c:pt>
                <c:pt idx="235">
                  <c:v>1.2982961225619285E-3</c:v>
                </c:pt>
                <c:pt idx="236">
                  <c:v>1.6441517902481707E-3</c:v>
                </c:pt>
                <c:pt idx="237">
                  <c:v>1.2521489643365774E-3</c:v>
                </c:pt>
                <c:pt idx="238">
                  <c:v>1.5474900657584615E-3</c:v>
                </c:pt>
                <c:pt idx="239">
                  <c:v>1.950428642939192E-3</c:v>
                </c:pt>
                <c:pt idx="240">
                  <c:v>1.8227472714492064E-3</c:v>
                </c:pt>
                <c:pt idx="241">
                  <c:v>2.4800531792275073E-3</c:v>
                </c:pt>
                <c:pt idx="242">
                  <c:v>1.1668225345626976E-3</c:v>
                </c:pt>
                <c:pt idx="243">
                  <c:v>1.2929195172032195E-3</c:v>
                </c:pt>
                <c:pt idx="244">
                  <c:v>1.279796615680253E-3</c:v>
                </c:pt>
                <c:pt idx="245">
                  <c:v>1.5061167514874574E-3</c:v>
                </c:pt>
                <c:pt idx="246">
                  <c:v>1.3133960639124028E-3</c:v>
                </c:pt>
                <c:pt idx="247">
                  <c:v>1.0588255153571608E-3</c:v>
                </c:pt>
                <c:pt idx="248">
                  <c:v>1.709976408289321E-3</c:v>
                </c:pt>
                <c:pt idx="249">
                  <c:v>1.7123598840321705E-3</c:v>
                </c:pt>
                <c:pt idx="250">
                  <c:v>1.8310894365491746E-3</c:v>
                </c:pt>
                <c:pt idx="251">
                  <c:v>2.0128674803864422E-3</c:v>
                </c:pt>
                <c:pt idx="252">
                  <c:v>2.2284619753508272E-3</c:v>
                </c:pt>
                <c:pt idx="253">
                  <c:v>2.1463318931504785E-3</c:v>
                </c:pt>
                <c:pt idx="254">
                  <c:v>2.0409146751768099E-3</c:v>
                </c:pt>
                <c:pt idx="255">
                  <c:v>1.915616779429672E-3</c:v>
                </c:pt>
                <c:pt idx="256">
                  <c:v>1.2996704009850726E-3</c:v>
                </c:pt>
                <c:pt idx="257">
                  <c:v>1.7837574329210501E-3</c:v>
                </c:pt>
                <c:pt idx="258">
                  <c:v>1.63260638510602E-3</c:v>
                </c:pt>
                <c:pt idx="259">
                  <c:v>1.9979500795876907E-3</c:v>
                </c:pt>
                <c:pt idx="260">
                  <c:v>1.7075860400778235E-3</c:v>
                </c:pt>
                <c:pt idx="261">
                  <c:v>2.0697471719232606E-3</c:v>
                </c:pt>
                <c:pt idx="262">
                  <c:v>1.2038146558573971E-3</c:v>
                </c:pt>
                <c:pt idx="263">
                  <c:v>1.6129151403529197E-3</c:v>
                </c:pt>
                <c:pt idx="264">
                  <c:v>1.0916396616332241E-3</c:v>
                </c:pt>
                <c:pt idx="265">
                  <c:v>1.7443749434148514E-3</c:v>
                </c:pt>
                <c:pt idx="266">
                  <c:v>2.2268706940327104E-3</c:v>
                </c:pt>
                <c:pt idx="267">
                  <c:v>1.6153055085644189E-3</c:v>
                </c:pt>
                <c:pt idx="268">
                  <c:v>1.8374545618216366E-3</c:v>
                </c:pt>
                <c:pt idx="269">
                  <c:v>1.9814413974708223E-3</c:v>
                </c:pt>
                <c:pt idx="270">
                  <c:v>1.5102878340374406E-3</c:v>
                </c:pt>
                <c:pt idx="271">
                  <c:v>1.3171744954843453E-3</c:v>
                </c:pt>
                <c:pt idx="272">
                  <c:v>1.9265525306988093E-3</c:v>
                </c:pt>
                <c:pt idx="273">
                  <c:v>1.5428987623558356E-3</c:v>
                </c:pt>
                <c:pt idx="274">
                  <c:v>1.4536044679896443E-3</c:v>
                </c:pt>
                <c:pt idx="275">
                  <c:v>2.4090413888480187E-3</c:v>
                </c:pt>
                <c:pt idx="276">
                  <c:v>1.1131116207248101E-3</c:v>
                </c:pt>
                <c:pt idx="277">
                  <c:v>1.2853350841847341E-3</c:v>
                </c:pt>
                <c:pt idx="278">
                  <c:v>1.1427432043646449E-3</c:v>
                </c:pt>
                <c:pt idx="279">
                  <c:v>8.3566037231158977E-4</c:v>
                </c:pt>
                <c:pt idx="280">
                  <c:v>7.8892423761917595E-4</c:v>
                </c:pt>
                <c:pt idx="281">
                  <c:v>1.3268978314761107E-3</c:v>
                </c:pt>
                <c:pt idx="282">
                  <c:v>1.0118723777697777E-3</c:v>
                </c:pt>
                <c:pt idx="283">
                  <c:v>1.4627388275143469E-3</c:v>
                </c:pt>
                <c:pt idx="284">
                  <c:v>1.2773717851255074E-3</c:v>
                </c:pt>
                <c:pt idx="285">
                  <c:v>1.0180342850845681E-3</c:v>
                </c:pt>
                <c:pt idx="286">
                  <c:v>4.5697677341198333E-4</c:v>
                </c:pt>
                <c:pt idx="287">
                  <c:v>9.7387105915537446E-4</c:v>
                </c:pt>
                <c:pt idx="288">
                  <c:v>6.0812782122701345E-4</c:v>
                </c:pt>
                <c:pt idx="289">
                  <c:v>1.0613777467144304E-3</c:v>
                </c:pt>
                <c:pt idx="290">
                  <c:v>1.1260106268841576E-3</c:v>
                </c:pt>
                <c:pt idx="291">
                  <c:v>1.0595832474386445E-3</c:v>
                </c:pt>
                <c:pt idx="292">
                  <c:v>9.5855411490993175E-4</c:v>
                </c:pt>
                <c:pt idx="293">
                  <c:v>9.3388580824481458E-4</c:v>
                </c:pt>
                <c:pt idx="294">
                  <c:v>2.0896078314957579E-4</c:v>
                </c:pt>
                <c:pt idx="295">
                  <c:v>1.936369464354817E-4</c:v>
                </c:pt>
                <c:pt idx="296">
                  <c:v>1.3813733698641324E-3</c:v>
                </c:pt>
                <c:pt idx="297">
                  <c:v>7.8870034225555531E-4</c:v>
                </c:pt>
                <c:pt idx="298">
                  <c:v>7.7915265434686312E-4</c:v>
                </c:pt>
                <c:pt idx="299">
                  <c:v>8.3523325899030002E-4</c:v>
                </c:pt>
                <c:pt idx="300">
                  <c:v>1.0490332546788982E-3</c:v>
                </c:pt>
                <c:pt idx="301">
                  <c:v>1.2713924183624364E-3</c:v>
                </c:pt>
                <c:pt idx="302">
                  <c:v>6.9800419959161961E-4</c:v>
                </c:pt>
                <c:pt idx="303">
                  <c:v>1.2518906066297094E-3</c:v>
                </c:pt>
                <c:pt idx="304">
                  <c:v>9.8280220072240621E-4</c:v>
                </c:pt>
                <c:pt idx="305">
                  <c:v>1.3439748126540902E-3</c:v>
                </c:pt>
                <c:pt idx="306">
                  <c:v>1.4358626931894542E-3</c:v>
                </c:pt>
                <c:pt idx="307">
                  <c:v>1.4867768029005026E-3</c:v>
                </c:pt>
                <c:pt idx="308">
                  <c:v>1.688246091490867E-3</c:v>
                </c:pt>
                <c:pt idx="309">
                  <c:v>1.9744390484507501E-3</c:v>
                </c:pt>
                <c:pt idx="310">
                  <c:v>1.698782299313314E-3</c:v>
                </c:pt>
                <c:pt idx="311">
                  <c:v>1.4816034154994636E-3</c:v>
                </c:pt>
                <c:pt idx="312">
                  <c:v>1.1518637789520473E-3</c:v>
                </c:pt>
                <c:pt idx="313">
                  <c:v>1.4436158818223604E-3</c:v>
                </c:pt>
                <c:pt idx="314">
                  <c:v>8.3444106456556644E-4</c:v>
                </c:pt>
                <c:pt idx="315">
                  <c:v>1.6182366059624325E-3</c:v>
                </c:pt>
                <c:pt idx="316">
                  <c:v>1.6524457080675931E-3</c:v>
                </c:pt>
                <c:pt idx="317">
                  <c:v>1.5541995947284176E-3</c:v>
                </c:pt>
                <c:pt idx="318">
                  <c:v>9.7485268660047874E-4</c:v>
                </c:pt>
                <c:pt idx="319">
                  <c:v>1.5239721421528721E-3</c:v>
                </c:pt>
                <c:pt idx="320">
                  <c:v>1.6719475198003191E-3</c:v>
                </c:pt>
                <c:pt idx="321">
                  <c:v>1.4756447261423415E-3</c:v>
                </c:pt>
                <c:pt idx="322">
                  <c:v>9.8639119927397892E-4</c:v>
                </c:pt>
                <c:pt idx="323">
                  <c:v>2.027939851862318E-3</c:v>
                </c:pt>
                <c:pt idx="324">
                  <c:v>1.1449027847438729E-3</c:v>
                </c:pt>
                <c:pt idx="325">
                  <c:v>1.3849554759470546E-3</c:v>
                </c:pt>
                <c:pt idx="326">
                  <c:v>1.3374133618926079E-3</c:v>
                </c:pt>
                <c:pt idx="327">
                  <c:v>1.73737259439478E-3</c:v>
                </c:pt>
                <c:pt idx="328">
                  <c:v>1.844374201217914E-3</c:v>
                </c:pt>
                <c:pt idx="329">
                  <c:v>7.2068168149192879E-4</c:v>
                </c:pt>
                <c:pt idx="330">
                  <c:v>1.2083439270421763E-3</c:v>
                </c:pt>
                <c:pt idx="331">
                  <c:v>9.8757604467675317E-4</c:v>
                </c:pt>
                <c:pt idx="332">
                  <c:v>1.3917132521975581E-3</c:v>
                </c:pt>
                <c:pt idx="333">
                  <c:v>1.2260374545618189E-3</c:v>
                </c:pt>
                <c:pt idx="334">
                  <c:v>1.0957693893713129E-3</c:v>
                </c:pt>
                <c:pt idx="335">
                  <c:v>7.5507332414880956E-4</c:v>
                </c:pt>
                <c:pt idx="336">
                  <c:v>1.7560615342968253E-3</c:v>
                </c:pt>
                <c:pt idx="337">
                  <c:v>4.9851884329741008E-4</c:v>
                </c:pt>
                <c:pt idx="338">
                  <c:v>8.9866750881995201E-4</c:v>
                </c:pt>
                <c:pt idx="339">
                  <c:v>1.523958357215572E-3</c:v>
                </c:pt>
                <c:pt idx="340">
                  <c:v>9.2412800990980103E-4</c:v>
                </c:pt>
                <c:pt idx="341">
                  <c:v>9.0323813481662813E-4</c:v>
                </c:pt>
                <c:pt idx="342">
                  <c:v>6.3693274809886562E-4</c:v>
                </c:pt>
                <c:pt idx="343">
                  <c:v>1.4742359853759483E-3</c:v>
                </c:pt>
                <c:pt idx="344">
                  <c:v>1.1522357525241408E-3</c:v>
                </c:pt>
                <c:pt idx="345">
                  <c:v>6.5184325642896838E-4</c:v>
                </c:pt>
                <c:pt idx="346">
                  <c:v>4.4043362895186764E-4</c:v>
                </c:pt>
                <c:pt idx="347">
                  <c:v>9.8756225973945389E-4</c:v>
                </c:pt>
                <c:pt idx="348">
                  <c:v>3.767892686958943E-4</c:v>
                </c:pt>
                <c:pt idx="349">
                  <c:v>9.4758390129754365E-4</c:v>
                </c:pt>
                <c:pt idx="350">
                  <c:v>1.3823412123719373E-3</c:v>
                </c:pt>
                <c:pt idx="351">
                  <c:v>7.7594252183603267E-4</c:v>
                </c:pt>
                <c:pt idx="352">
                  <c:v>7.2204217497777445E-4</c:v>
                </c:pt>
                <c:pt idx="353">
                  <c:v>1.2371488539140284E-3</c:v>
                </c:pt>
                <c:pt idx="354">
                  <c:v>1.8326260175880772E-4</c:v>
                </c:pt>
                <c:pt idx="355">
                  <c:v>1.0064406326618707E-3</c:v>
                </c:pt>
                <c:pt idx="356">
                  <c:v>6.9478717461213865E-4</c:v>
                </c:pt>
                <c:pt idx="357">
                  <c:v>3.9487544719357844E-4</c:v>
                </c:pt>
                <c:pt idx="358">
                  <c:v>6.2995107648474227E-4</c:v>
                </c:pt>
                <c:pt idx="359">
                  <c:v>8.8690510078283206E-4</c:v>
                </c:pt>
                <c:pt idx="360">
                  <c:v>1.182246202204717E-3</c:v>
                </c:pt>
                <c:pt idx="361">
                  <c:v>6.8921424376440932E-4</c:v>
                </c:pt>
                <c:pt idx="362">
                  <c:v>4.2489968181145393E-4</c:v>
                </c:pt>
                <c:pt idx="363">
                  <c:v>1.1187981674377649E-3</c:v>
                </c:pt>
                <c:pt idx="364">
                  <c:v>4.3881477775915313E-4</c:v>
                </c:pt>
                <c:pt idx="365">
                  <c:v>6.4963542876919113E-4</c:v>
                </c:pt>
                <c:pt idx="366">
                  <c:v>8.3995885566409863E-4</c:v>
                </c:pt>
                <c:pt idx="367">
                  <c:v>1.1088509360823798E-3</c:v>
                </c:pt>
                <c:pt idx="368">
                  <c:v>8.1867632959288419E-4</c:v>
                </c:pt>
                <c:pt idx="369">
                  <c:v>7.2917881726902029E-4</c:v>
                </c:pt>
                <c:pt idx="370">
                  <c:v>1.0955248166017433E-3</c:v>
                </c:pt>
                <c:pt idx="371">
                  <c:v>6.2775014129361466E-4</c:v>
                </c:pt>
                <c:pt idx="372">
                  <c:v>9.5690080137396816E-4</c:v>
                </c:pt>
                <c:pt idx="373">
                  <c:v>4.8972199500155189E-4</c:v>
                </c:pt>
                <c:pt idx="374">
                  <c:v>6.9715686541768889E-4</c:v>
                </c:pt>
                <c:pt idx="375">
                  <c:v>5.1457973468703889E-4</c:v>
                </c:pt>
                <c:pt idx="376">
                  <c:v>9.9528098602911282E-4</c:v>
                </c:pt>
                <c:pt idx="377">
                  <c:v>5.0622378464976973E-4</c:v>
                </c:pt>
                <c:pt idx="378">
                  <c:v>7.0092840452098222E-4</c:v>
                </c:pt>
                <c:pt idx="379">
                  <c:v>1.0802009798876501E-3</c:v>
                </c:pt>
                <c:pt idx="380">
                  <c:v>8.8310599180493974E-4</c:v>
                </c:pt>
                <c:pt idx="381">
                  <c:v>1.5061721109716495E-4</c:v>
                </c:pt>
                <c:pt idx="382">
                  <c:v>7.0948068004727215E-4</c:v>
                </c:pt>
                <c:pt idx="383">
                  <c:v>1.1450370780150473E-3</c:v>
                </c:pt>
                <c:pt idx="384">
                  <c:v>5.7563050877384352E-4</c:v>
                </c:pt>
                <c:pt idx="385">
                  <c:v>5.6150530239982427E-4</c:v>
                </c:pt>
                <c:pt idx="386">
                  <c:v>7.9301261054536432E-4</c:v>
                </c:pt>
                <c:pt idx="387">
                  <c:v>1.3669829133145951E-3</c:v>
                </c:pt>
                <c:pt idx="388">
                  <c:v>6.8740595955132412E-4</c:v>
                </c:pt>
                <c:pt idx="389">
                  <c:v>1.1060541319555411E-3</c:v>
                </c:pt>
                <c:pt idx="390">
                  <c:v>9.226848068001588E-4</c:v>
                </c:pt>
                <c:pt idx="391">
                  <c:v>8.2721482018187483E-4</c:v>
                </c:pt>
                <c:pt idx="392">
                  <c:v>1.0640918412174738E-3</c:v>
                </c:pt>
                <c:pt idx="393">
                  <c:v>4.3780558043945072E-4</c:v>
                </c:pt>
                <c:pt idx="394">
                  <c:v>4.2686293670166249E-4</c:v>
                </c:pt>
                <c:pt idx="395">
                  <c:v>1.1822255247987677E-3</c:v>
                </c:pt>
                <c:pt idx="396">
                  <c:v>9.8732457943853441E-4</c:v>
                </c:pt>
                <c:pt idx="397">
                  <c:v>1.1452334035040681E-3</c:v>
                </c:pt>
                <c:pt idx="398">
                  <c:v>1.1275329835157763E-3</c:v>
                </c:pt>
                <c:pt idx="399">
                  <c:v>1.3119046135222118E-3</c:v>
                </c:pt>
                <c:pt idx="400">
                  <c:v>1.2084851127819995E-3</c:v>
                </c:pt>
                <c:pt idx="401">
                  <c:v>1.1931681685365555E-3</c:v>
                </c:pt>
                <c:pt idx="402">
                  <c:v>1.2586070280683143E-3</c:v>
                </c:pt>
                <c:pt idx="403">
                  <c:v>1.3693870664633926E-3</c:v>
                </c:pt>
                <c:pt idx="404">
                  <c:v>1.2721363655066216E-3</c:v>
                </c:pt>
                <c:pt idx="405">
                  <c:v>1.3425453944817482E-3</c:v>
                </c:pt>
                <c:pt idx="406">
                  <c:v>1.9449624354880382E-3</c:v>
                </c:pt>
                <c:pt idx="407">
                  <c:v>2.1102386896770875E-3</c:v>
                </c:pt>
                <c:pt idx="408">
                  <c:v>1.7723394285814233E-3</c:v>
                </c:pt>
                <c:pt idx="409">
                  <c:v>2.15379915420192E-3</c:v>
                </c:pt>
                <c:pt idx="410">
                  <c:v>2.1172203612912109E-3</c:v>
                </c:pt>
                <c:pt idx="411">
                  <c:v>2.2804988982468031E-3</c:v>
                </c:pt>
                <c:pt idx="412">
                  <c:v>1.8417668301114465E-3</c:v>
                </c:pt>
                <c:pt idx="413">
                  <c:v>2.4167463302003783E-3</c:v>
                </c:pt>
                <c:pt idx="414">
                  <c:v>1.8753938482181922E-3</c:v>
                </c:pt>
                <c:pt idx="415">
                  <c:v>2.3286437737056109E-3</c:v>
                </c:pt>
                <c:pt idx="416">
                  <c:v>8.6844694871305618E-4</c:v>
                </c:pt>
                <c:pt idx="417">
                  <c:v>9.0921750157969914E-4</c:v>
                </c:pt>
                <c:pt idx="418">
                  <c:v>1.6536443384076649E-3</c:v>
                </c:pt>
                <c:pt idx="419">
                  <c:v>1.3179322275658299E-3</c:v>
                </c:pt>
                <c:pt idx="420">
                  <c:v>6.4312222528825624E-4</c:v>
                </c:pt>
                <c:pt idx="421">
                  <c:v>7.6603664529254628E-4</c:v>
                </c:pt>
                <c:pt idx="422">
                  <c:v>1.0305475327345229E-3</c:v>
                </c:pt>
                <c:pt idx="423">
                  <c:v>7.6782425209968343E-4</c:v>
                </c:pt>
                <c:pt idx="424">
                  <c:v>2.3580245513121854E-4</c:v>
                </c:pt>
                <c:pt idx="425">
                  <c:v>2.6483816983534185E-4</c:v>
                </c:pt>
                <c:pt idx="426">
                  <c:v>-1.1661466331650515E-4</c:v>
                </c:pt>
                <c:pt idx="427">
                  <c:v>5.143771759343399E-5</c:v>
                </c:pt>
                <c:pt idx="428">
                  <c:v>-1.1344588561757254E-4</c:v>
                </c:pt>
                <c:pt idx="429">
                  <c:v>1.8288373571806547E-4</c:v>
                </c:pt>
                <c:pt idx="430">
                  <c:v>-9.1077765692139552E-4</c:v>
                </c:pt>
                <c:pt idx="431">
                  <c:v>-1.2604255411168804E-3</c:v>
                </c:pt>
                <c:pt idx="432">
                  <c:v>-7.493005117102389E-4</c:v>
                </c:pt>
                <c:pt idx="433">
                  <c:v>-5.7488300552783773E-4</c:v>
                </c:pt>
                <c:pt idx="434">
                  <c:v>-5.8344217352277773E-4</c:v>
                </c:pt>
                <c:pt idx="435">
                  <c:v>-1.2688021685600976E-3</c:v>
                </c:pt>
                <c:pt idx="436">
                  <c:v>-3.4141244249208998E-4</c:v>
                </c:pt>
                <c:pt idx="437">
                  <c:v>-1.1367533890311054E-3</c:v>
                </c:pt>
                <c:pt idx="438">
                  <c:v>-3.8239310578505256E-4</c:v>
                </c:pt>
                <c:pt idx="439">
                  <c:v>-3.4997850295567833E-4</c:v>
                </c:pt>
                <c:pt idx="440">
                  <c:v>-3.5654684618581164E-4</c:v>
                </c:pt>
                <c:pt idx="441">
                  <c:v>-5.721009056202167E-6</c:v>
                </c:pt>
                <c:pt idx="442">
                  <c:v>3.8827975382383761E-5</c:v>
                </c:pt>
                <c:pt idx="443">
                  <c:v>3.112952694149379E-4</c:v>
                </c:pt>
                <c:pt idx="444">
                  <c:v>-1.1869509017375761E-4</c:v>
                </c:pt>
                <c:pt idx="445">
                  <c:v>2.7946964305262684E-4</c:v>
                </c:pt>
                <c:pt idx="446">
                  <c:v>-9.165020023444272E-5</c:v>
                </c:pt>
                <c:pt idx="447">
                  <c:v>7.0043947871683589E-5</c:v>
                </c:pt>
                <c:pt idx="448">
                  <c:v>1.5655522304833681E-4</c:v>
                </c:pt>
                <c:pt idx="449">
                  <c:v>3.1347552720011615E-4</c:v>
                </c:pt>
                <c:pt idx="450">
                  <c:v>4.0874229586072971E-4</c:v>
                </c:pt>
                <c:pt idx="451">
                  <c:v>3.9083865791476749E-4</c:v>
                </c:pt>
                <c:pt idx="452">
                  <c:v>7.6115941430845427E-4</c:v>
                </c:pt>
                <c:pt idx="453">
                  <c:v>9.0527387049515236E-5</c:v>
                </c:pt>
                <c:pt idx="454">
                  <c:v>5.0798382158230766E-4</c:v>
                </c:pt>
                <c:pt idx="455">
                  <c:v>4.0456432084209513E-4</c:v>
                </c:pt>
                <c:pt idx="456">
                  <c:v>4.1013035922117503E-4</c:v>
                </c:pt>
                <c:pt idx="457">
                  <c:v>2.3750045984591035E-4</c:v>
                </c:pt>
                <c:pt idx="458">
                  <c:v>3.5702909925629874E-4</c:v>
                </c:pt>
                <c:pt idx="459">
                  <c:v>3.77912081880822E-4</c:v>
                </c:pt>
                <c:pt idx="460">
                  <c:v>5.302548675672758E-4</c:v>
                </c:pt>
                <c:pt idx="461">
                  <c:v>4.2206152287271675E-4</c:v>
                </c:pt>
                <c:pt idx="462">
                  <c:v>4.7814901998480307E-4</c:v>
                </c:pt>
                <c:pt idx="463">
                  <c:v>4.3638305473575655E-4</c:v>
                </c:pt>
                <c:pt idx="464">
                  <c:v>2.0348768322977118E-4</c:v>
                </c:pt>
                <c:pt idx="465">
                  <c:v>1.4561257931054858E-4</c:v>
                </c:pt>
                <c:pt idx="466">
                  <c:v>3.755217136693237E-4</c:v>
                </c:pt>
                <c:pt idx="467">
                  <c:v>3.1923789106821638E-4</c:v>
                </c:pt>
                <c:pt idx="468">
                  <c:v>-8.7079574237766601E-5</c:v>
                </c:pt>
                <c:pt idx="469">
                  <c:v>3.7492584473361175E-4</c:v>
                </c:pt>
                <c:pt idx="470">
                  <c:v>3.2957777340164281E-4</c:v>
                </c:pt>
                <c:pt idx="471">
                  <c:v>-1.5907988453100846E-4</c:v>
                </c:pt>
                <c:pt idx="472">
                  <c:v>2.9954664631511767E-4</c:v>
                </c:pt>
                <c:pt idx="473">
                  <c:v>4.7595497726232575E-4</c:v>
                </c:pt>
                <c:pt idx="474">
                  <c:v>4.6103757646357357E-4</c:v>
                </c:pt>
                <c:pt idx="475">
                  <c:v>2.2516286027902716E-4</c:v>
                </c:pt>
                <c:pt idx="476">
                  <c:v>7.3016400081594556E-5</c:v>
                </c:pt>
                <c:pt idx="477">
                  <c:v>5.1733874010379899E-5</c:v>
                </c:pt>
                <c:pt idx="478">
                  <c:v>2.7806779475488246E-4</c:v>
                </c:pt>
                <c:pt idx="479">
                  <c:v>-6.337555397863473E-6</c:v>
                </c:pt>
                <c:pt idx="480">
                  <c:v>4.0713722960531492E-4</c:v>
                </c:pt>
                <c:pt idx="481">
                  <c:v>7.6234425971122895E-4</c:v>
                </c:pt>
                <c:pt idx="482">
                  <c:v>1.5396163687916809E-4</c:v>
                </c:pt>
                <c:pt idx="483">
                  <c:v>4.5029815068345596E-4</c:v>
                </c:pt>
                <c:pt idx="484">
                  <c:v>1.1955620928498739E-4</c:v>
                </c:pt>
                <c:pt idx="485">
                  <c:v>6.1377990559671855E-4</c:v>
                </c:pt>
                <c:pt idx="486">
                  <c:v>3.1266954783808394E-4</c:v>
                </c:pt>
                <c:pt idx="487">
                  <c:v>3.8605792149177111E-4</c:v>
                </c:pt>
                <c:pt idx="488">
                  <c:v>5.2109983063662385E-4</c:v>
                </c:pt>
                <c:pt idx="489">
                  <c:v>5.5371765142366806E-4</c:v>
                </c:pt>
                <c:pt idx="490">
                  <c:v>5.3223879986343306E-4</c:v>
                </c:pt>
                <c:pt idx="491">
                  <c:v>3.3753417999222079E-4</c:v>
                </c:pt>
                <c:pt idx="492">
                  <c:v>6.6827612139068937E-4</c:v>
                </c:pt>
                <c:pt idx="493">
                  <c:v>6.8160224087132604E-4</c:v>
                </c:pt>
                <c:pt idx="494">
                  <c:v>6.0821386721763909E-4</c:v>
                </c:pt>
                <c:pt idx="495">
                  <c:v>3.9103498340378826E-4</c:v>
                </c:pt>
                <c:pt idx="496">
                  <c:v>8.4866610186751126E-4</c:v>
                </c:pt>
                <c:pt idx="497">
                  <c:v>5.2189891753000686E-4</c:v>
                </c:pt>
                <c:pt idx="498">
                  <c:v>4.5746236284930058E-4</c:v>
                </c:pt>
                <c:pt idx="499">
                  <c:v>7.4962090163495409E-4</c:v>
                </c:pt>
                <c:pt idx="500">
                  <c:v>4.049569718201371E-4</c:v>
                </c:pt>
                <c:pt idx="501">
                  <c:v>2.3689769844154832E-4</c:v>
                </c:pt>
                <c:pt idx="502">
                  <c:v>4.5050136864112616E-4</c:v>
                </c:pt>
                <c:pt idx="503">
                  <c:v>4.5467934365976096E-4</c:v>
                </c:pt>
                <c:pt idx="504">
                  <c:v>3.2898190446593086E-4</c:v>
                </c:pt>
                <c:pt idx="505">
                  <c:v>4.6979306994753391E-4</c:v>
                </c:pt>
                <c:pt idx="506">
                  <c:v>2.2755322849052524E-4</c:v>
                </c:pt>
                <c:pt idx="507">
                  <c:v>5.3363375569252781E-4</c:v>
                </c:pt>
                <c:pt idx="508">
                  <c:v>3.715400641397101E-4</c:v>
                </c:pt>
                <c:pt idx="509">
                  <c:v>6.3665371298604872E-4</c:v>
                </c:pt>
                <c:pt idx="510">
                  <c:v>3.1207367890237199E-4</c:v>
                </c:pt>
                <c:pt idx="511">
                  <c:v>6.0821386721763909E-4</c:v>
                </c:pt>
                <c:pt idx="512">
                  <c:v>4.1251383496402325E-4</c:v>
                </c:pt>
                <c:pt idx="513">
                  <c:v>3.6617035124965119E-4</c:v>
                </c:pt>
                <c:pt idx="514">
                  <c:v>2.6712515101709445E-4</c:v>
                </c:pt>
                <c:pt idx="515">
                  <c:v>2.2138442870708419E-4</c:v>
                </c:pt>
                <c:pt idx="516">
                  <c:v>2.4524675601016784E-4</c:v>
                </c:pt>
                <c:pt idx="517">
                  <c:v>2.697118447176133E-4</c:v>
                </c:pt>
                <c:pt idx="518">
                  <c:v>5.3183925641674167E-4</c:v>
                </c:pt>
                <c:pt idx="519">
                  <c:v>3.7074097724632753E-4</c:v>
                </c:pt>
                <c:pt idx="520">
                  <c:v>4.5805133931636332E-4</c:v>
                </c:pt>
                <c:pt idx="521">
                  <c:v>-6.8593852293391284E-5</c:v>
                </c:pt>
                <c:pt idx="522">
                  <c:v>1.9115008366288842E-4</c:v>
                </c:pt>
                <c:pt idx="523">
                  <c:v>9.5483771555583468E-5</c:v>
                </c:pt>
                <c:pt idx="524">
                  <c:v>-3.1618852302820952E-6</c:v>
                </c:pt>
                <c:pt idx="525">
                  <c:v>3.9599492401167554E-5</c:v>
                </c:pt>
                <c:pt idx="526">
                  <c:v>1.3406717416839854E-4</c:v>
                </c:pt>
                <c:pt idx="527">
                  <c:v>4.506908016614975E-4</c:v>
                </c:pt>
                <c:pt idx="528">
                  <c:v>3.3294976905824528E-4</c:v>
                </c:pt>
                <c:pt idx="529">
                  <c:v>1.6688132044446373E-4</c:v>
                </c:pt>
                <c:pt idx="530">
                  <c:v>1.6131528206538384E-4</c:v>
                </c:pt>
                <c:pt idx="531">
                  <c:v>2.3509630669711265E-4</c:v>
                </c:pt>
                <c:pt idx="532">
                  <c:v>1.2292820494158954E-4</c:v>
                </c:pt>
                <c:pt idx="533">
                  <c:v>6.5053101022366933E-5</c:v>
                </c:pt>
                <c:pt idx="534">
                  <c:v>2.0864728569351004E-4</c:v>
                </c:pt>
                <c:pt idx="535">
                  <c:v>2.1580460539070512E-4</c:v>
                </c:pt>
                <c:pt idx="536">
                  <c:v>1.8080330886081257E-4</c:v>
                </c:pt>
                <c:pt idx="537">
                  <c:v>1.235240738773017E-4</c:v>
                </c:pt>
                <c:pt idx="538">
                  <c:v>7.6388395738196703E-5</c:v>
                </c:pt>
                <c:pt idx="539">
                  <c:v>2.4464399460580614E-4</c:v>
                </c:pt>
                <c:pt idx="540">
                  <c:v>2.4245684435197847E-4</c:v>
                </c:pt>
                <c:pt idx="541">
                  <c:v>5.7096694431789169E-5</c:v>
                </c:pt>
                <c:pt idx="542">
                  <c:v>1.1556766728672383E-4</c:v>
                </c:pt>
                <c:pt idx="543">
                  <c:v>2.3290915644328498E-4</c:v>
                </c:pt>
                <c:pt idx="544">
                  <c:v>5.8288432303213282E-5</c:v>
                </c:pt>
                <c:pt idx="545">
                  <c:v>1.4241623173701795E-4</c:v>
                </c:pt>
                <c:pt idx="546">
                  <c:v>2.0046097021064052E-6</c:v>
                </c:pt>
                <c:pt idx="547">
                  <c:v>-1.3303729944274677E-4</c:v>
                </c:pt>
                <c:pt idx="548">
                  <c:v>7.5988852291505524E-5</c:v>
                </c:pt>
                <c:pt idx="549">
                  <c:v>-5.8653513406656255E-5</c:v>
                </c:pt>
                <c:pt idx="550">
                  <c:v>6.1470994939444626E-5</c:v>
                </c:pt>
                <c:pt idx="551">
                  <c:v>1.9551749170189413E-4</c:v>
                </c:pt>
                <c:pt idx="552">
                  <c:v>5.6524237915986917E-4</c:v>
                </c:pt>
                <c:pt idx="553">
                  <c:v>2.3827886933334378E-4</c:v>
                </c:pt>
                <c:pt idx="554">
                  <c:v>-2.2790452465666904E-4</c:v>
                </c:pt>
                <c:pt idx="555">
                  <c:v>2.3231328750757292E-4</c:v>
                </c:pt>
                <c:pt idx="556">
                  <c:v>2.1296311008513723E-5</c:v>
                </c:pt>
                <c:pt idx="557">
                  <c:v>-5.9517968884715763E-6</c:v>
                </c:pt>
                <c:pt idx="558">
                  <c:v>1.0104980993466293E-4</c:v>
                </c:pt>
                <c:pt idx="559">
                  <c:v>-1.7361152682036874E-4</c:v>
                </c:pt>
                <c:pt idx="560">
                  <c:v>-1.109625789467994E-4</c:v>
                </c:pt>
                <c:pt idx="561">
                  <c:v>1.2869056880969009E-4</c:v>
                </c:pt>
                <c:pt idx="562">
                  <c:v>1.2590754962015036E-4</c:v>
                </c:pt>
                <c:pt idx="563">
                  <c:v>3.7405449678690238E-5</c:v>
                </c:pt>
                <c:pt idx="564">
                  <c:v>1.3784937299391072E-8</c:v>
                </c:pt>
                <c:pt idx="565">
                  <c:v>1.559386767066755E-4</c:v>
                </c:pt>
                <c:pt idx="566">
                  <c:v>1.7940835303171751E-4</c:v>
                </c:pt>
                <c:pt idx="567">
                  <c:v>1.0562043593133927E-4</c:v>
                </c:pt>
                <c:pt idx="568">
                  <c:v>-1.0725640842818322E-5</c:v>
                </c:pt>
                <c:pt idx="569">
                  <c:v>1.4758272666940634E-4</c:v>
                </c:pt>
                <c:pt idx="570">
                  <c:v>6.8032445700927542E-5</c:v>
                </c:pt>
                <c:pt idx="571">
                  <c:v>-3.8569617675515786E-5</c:v>
                </c:pt>
                <c:pt idx="572">
                  <c:v>2.6266480451881237E-5</c:v>
                </c:pt>
                <c:pt idx="573">
                  <c:v>1.6071252066102225E-4</c:v>
                </c:pt>
                <c:pt idx="574">
                  <c:v>2.6862349387593402E-5</c:v>
                </c:pt>
                <c:pt idx="575">
                  <c:v>9.9255310658877011E-5</c:v>
                </c:pt>
                <c:pt idx="576">
                  <c:v>-7.9936039477870803E-5</c:v>
                </c:pt>
                <c:pt idx="577">
                  <c:v>1.6926479618731207E-4</c:v>
                </c:pt>
                <c:pt idx="578">
                  <c:v>1.5971710827861869E-4</c:v>
                </c:pt>
                <c:pt idx="579">
                  <c:v>1.2590754962015036E-4</c:v>
                </c:pt>
                <c:pt idx="580">
                  <c:v>8.095902173487293E-5</c:v>
                </c:pt>
                <c:pt idx="581">
                  <c:v>7.8771871481045255E-5</c:v>
                </c:pt>
                <c:pt idx="582">
                  <c:v>1.5752995802479101E-4</c:v>
                </c:pt>
                <c:pt idx="583">
                  <c:v>-1.8878372922416856E-5</c:v>
                </c:pt>
                <c:pt idx="584">
                  <c:v>2.2395733747030376E-4</c:v>
                </c:pt>
                <c:pt idx="585">
                  <c:v>-3.4391642656881206E-5</c:v>
                </c:pt>
                <c:pt idx="586">
                  <c:v>1.4201668829032677E-4</c:v>
                </c:pt>
                <c:pt idx="587">
                  <c:v>1.1735527409386032E-4</c:v>
                </c:pt>
                <c:pt idx="588">
                  <c:v>2.3569217563282471E-4</c:v>
                </c:pt>
                <c:pt idx="589">
                  <c:v>-5.9053056853347651E-5</c:v>
                </c:pt>
                <c:pt idx="590">
                  <c:v>2.3509630669711265E-4</c:v>
                </c:pt>
                <c:pt idx="591">
                  <c:v>3.3851580743732496E-4</c:v>
                </c:pt>
                <c:pt idx="592">
                  <c:v>1.8796062855800765E-4</c:v>
                </c:pt>
                <c:pt idx="593">
                  <c:v>4.7196643526406241E-4</c:v>
                </c:pt>
                <c:pt idx="594">
                  <c:v>2.1103076143635837E-4</c:v>
                </c:pt>
                <c:pt idx="595">
                  <c:v>4.7156689181737101E-4</c:v>
                </c:pt>
                <c:pt idx="596">
                  <c:v>2.0606059199299086E-4</c:v>
                </c:pt>
                <c:pt idx="597">
                  <c:v>3.2718051272149519E-4</c:v>
                </c:pt>
                <c:pt idx="598">
                  <c:v>3.6213711807265908E-5</c:v>
                </c:pt>
                <c:pt idx="599">
                  <c:v>3.9042532953077681E-4</c:v>
                </c:pt>
                <c:pt idx="600">
                  <c:v>3.540290771717892E-4</c:v>
                </c:pt>
                <c:pt idx="601">
                  <c:v>4.8544418905499239E-5</c:v>
                </c:pt>
                <c:pt idx="602">
                  <c:v>4.6953137587383729E-5</c:v>
                </c:pt>
                <c:pt idx="603">
                  <c:v>1.0005439755225959E-4</c:v>
                </c:pt>
                <c:pt idx="604">
                  <c:v>2.2853485593562963E-4</c:v>
                </c:pt>
                <c:pt idx="605">
                  <c:v>2.1043489250064632E-4</c:v>
                </c:pt>
                <c:pt idx="606">
                  <c:v>2.7726181539285035E-4</c:v>
                </c:pt>
                <c:pt idx="607">
                  <c:v>3.1902778064189644E-4</c:v>
                </c:pt>
                <c:pt idx="608">
                  <c:v>2.0665646092870292E-4</c:v>
                </c:pt>
                <c:pt idx="609">
                  <c:v>3.4488093270978711E-4</c:v>
                </c:pt>
                <c:pt idx="610">
                  <c:v>1.0323696018849071E-4</c:v>
                </c:pt>
                <c:pt idx="611">
                  <c:v>2.5379213906780802E-4</c:v>
                </c:pt>
                <c:pt idx="612">
                  <c:v>1.6170793304342559E-4</c:v>
                </c:pt>
                <c:pt idx="613">
                  <c:v>1.4440705650182496E-4</c:v>
                </c:pt>
                <c:pt idx="614">
                  <c:v>1.6866892725160001E-4</c:v>
                </c:pt>
                <c:pt idx="615">
                  <c:v>1.6548636461536888E-4</c:v>
                </c:pt>
                <c:pt idx="616">
                  <c:v>1.3143578928915189E-5</c:v>
                </c:pt>
                <c:pt idx="617">
                  <c:v>-2.3645680018295908E-4</c:v>
                </c:pt>
                <c:pt idx="618">
                  <c:v>9.4684684662200785E-5</c:v>
                </c:pt>
                <c:pt idx="619">
                  <c:v>1.7284690227023448E-4</c:v>
                </c:pt>
                <c:pt idx="620">
                  <c:v>3.1703695587708964E-4</c:v>
                </c:pt>
                <c:pt idx="621">
                  <c:v>1.0264109125277866E-4</c:v>
                </c:pt>
                <c:pt idx="622">
                  <c:v>2.1461286751928079E-4</c:v>
                </c:pt>
                <c:pt idx="623">
                  <c:v>-4.8909500008941995E-5</c:v>
                </c:pt>
                <c:pt idx="624">
                  <c:v>2.2117431828076381E-4</c:v>
                </c:pt>
                <c:pt idx="625">
                  <c:v>7.817600254533309E-5</c:v>
                </c:pt>
                <c:pt idx="626">
                  <c:v>7.539298335579325E-5</c:v>
                </c:pt>
                <c:pt idx="627">
                  <c:v>1.4559879437324929E-4</c:v>
                </c:pt>
                <c:pt idx="628">
                  <c:v>2.7964529113569869E-4</c:v>
                </c:pt>
                <c:pt idx="629">
                  <c:v>1.0442869805991504E-4</c:v>
                </c:pt>
                <c:pt idx="630">
                  <c:v>2.738760347989486E-4</c:v>
                </c:pt>
                <c:pt idx="631">
                  <c:v>1.8915236642943177E-4</c:v>
                </c:pt>
                <c:pt idx="632">
                  <c:v>-9.186720312941263E-5</c:v>
                </c:pt>
                <c:pt idx="633">
                  <c:v>3.6755152214144676E-4</c:v>
                </c:pt>
                <c:pt idx="634">
                  <c:v>2.6254074008311883E-4</c:v>
                </c:pt>
                <c:pt idx="635">
                  <c:v>2.1699634326212934E-4</c:v>
                </c:pt>
                <c:pt idx="636">
                  <c:v>-2.3056347941051544E-5</c:v>
                </c:pt>
                <c:pt idx="637">
                  <c:v>-8.5384905889906472E-6</c:v>
                </c:pt>
                <c:pt idx="638">
                  <c:v>1.8477806592177653E-4</c:v>
                </c:pt>
                <c:pt idx="639">
                  <c:v>3.0444455470515818E-5</c:v>
                </c:pt>
                <c:pt idx="640">
                  <c:v>1.2968598119209355E-4</c:v>
                </c:pt>
                <c:pt idx="641">
                  <c:v>-1.8086178497683921E-5</c:v>
                </c:pt>
                <c:pt idx="642">
                  <c:v>1.4639098879798212E-4</c:v>
                </c:pt>
                <c:pt idx="643">
                  <c:v>5.6493933027427362E-5</c:v>
                </c:pt>
                <c:pt idx="644">
                  <c:v>1.015734178170483E-5</c:v>
                </c:pt>
                <c:pt idx="645">
                  <c:v>1.0502456699562721E-4</c:v>
                </c:pt>
                <c:pt idx="646">
                  <c:v>-8.5384905889906472E-6</c:v>
                </c:pt>
                <c:pt idx="647">
                  <c:v>-1.4616709343436257E-4</c:v>
                </c:pt>
                <c:pt idx="648">
                  <c:v>9.5476879086933827E-5</c:v>
                </c:pt>
                <c:pt idx="649">
                  <c:v>-6.3231031871982123E-5</c:v>
                </c:pt>
                <c:pt idx="650">
                  <c:v>2.573673526820809E-4</c:v>
                </c:pt>
                <c:pt idx="651">
                  <c:v>-3.8969161122207074E-5</c:v>
                </c:pt>
                <c:pt idx="652">
                  <c:v>1.0362961116653247E-4</c:v>
                </c:pt>
                <c:pt idx="653">
                  <c:v>1.0402915461322365E-4</c:v>
                </c:pt>
                <c:pt idx="654">
                  <c:v>1.9193538561897172E-4</c:v>
                </c:pt>
                <c:pt idx="655">
                  <c:v>1.2988230668111442E-4</c:v>
                </c:pt>
                <c:pt idx="656">
                  <c:v>-3.0816429042608432E-5</c:v>
                </c:pt>
                <c:pt idx="657">
                  <c:v>1.8013917444356696E-6</c:v>
                </c:pt>
                <c:pt idx="658">
                  <c:v>7.4593896462410675E-5</c:v>
                </c:pt>
                <c:pt idx="659">
                  <c:v>1.5127511225072345E-5</c:v>
                </c:pt>
                <c:pt idx="660">
                  <c:v>1.9790096744474257E-4</c:v>
                </c:pt>
                <c:pt idx="661">
                  <c:v>1.6468727772198631E-4</c:v>
                </c:pt>
                <c:pt idx="662">
                  <c:v>8.0559478288181642E-5</c:v>
                </c:pt>
                <c:pt idx="663">
                  <c:v>1.4917400798752185E-4</c:v>
                </c:pt>
                <c:pt idx="664">
                  <c:v>-1.6494897179568412E-5</c:v>
                </c:pt>
                <c:pt idx="665">
                  <c:v>1.9698137221748463E-5</c:v>
                </c:pt>
                <c:pt idx="666">
                  <c:v>-1.5989275636169053E-4</c:v>
                </c:pt>
                <c:pt idx="667">
                  <c:v>9.5673204575954488E-5</c:v>
                </c:pt>
                <c:pt idx="668">
                  <c:v>-3.2138368651014632E-4</c:v>
                </c:pt>
                <c:pt idx="669">
                  <c:v>-1.2667906663893416E-4</c:v>
                </c:pt>
                <c:pt idx="670">
                  <c:v>2.1688961986555369E-5</c:v>
                </c:pt>
                <c:pt idx="671">
                  <c:v>3.9985250910559559E-5</c:v>
                </c:pt>
                <c:pt idx="672">
                  <c:v>-8.2725951136060284E-5</c:v>
                </c:pt>
                <c:pt idx="673">
                  <c:v>-1.3940931718385867E-4</c:v>
                </c:pt>
                <c:pt idx="674">
                  <c:v>-2.9624691171184318E-5</c:v>
                </c:pt>
                <c:pt idx="675">
                  <c:v>-3.7181554315070687E-5</c:v>
                </c:pt>
                <c:pt idx="676">
                  <c:v>6.7715611878032926E-6</c:v>
                </c:pt>
                <c:pt idx="677">
                  <c:v>-6.2242511958228366E-5</c:v>
                </c:pt>
                <c:pt idx="678">
                  <c:v>-5.5591459104299299E-6</c:v>
                </c:pt>
                <c:pt idx="679">
                  <c:v>-8.7499795090406922E-5</c:v>
                </c:pt>
                <c:pt idx="680">
                  <c:v>1.4777905215842716E-4</c:v>
                </c:pt>
                <c:pt idx="681">
                  <c:v>5.1916414562101494E-5</c:v>
                </c:pt>
                <c:pt idx="682">
                  <c:v>-4.8916392477591744E-5</c:v>
                </c:pt>
                <c:pt idx="683">
                  <c:v>2.6063262494210719E-5</c:v>
                </c:pt>
                <c:pt idx="684">
                  <c:v>-5.8464080386285181E-5</c:v>
                </c:pt>
                <c:pt idx="685">
                  <c:v>9.5273661129263308E-5</c:v>
                </c:pt>
                <c:pt idx="686">
                  <c:v>-1.1833000907031474E-4</c:v>
                </c:pt>
                <c:pt idx="687">
                  <c:v>-3.4398535125530847E-5</c:v>
                </c:pt>
                <c:pt idx="688">
                  <c:v>2.0843717526718977E-4</c:v>
                </c:pt>
                <c:pt idx="689">
                  <c:v>6.0468690088391424E-5</c:v>
                </c:pt>
                <c:pt idx="690">
                  <c:v>-9.486033274527263E-5</c:v>
                </c:pt>
                <c:pt idx="691">
                  <c:v>-3.178084728958736E-4</c:v>
                </c:pt>
                <c:pt idx="692">
                  <c:v>1.087961060989207E-4</c:v>
                </c:pt>
                <c:pt idx="693">
                  <c:v>7.0212703486105576E-5</c:v>
                </c:pt>
                <c:pt idx="694">
                  <c:v>7.8365435565704218E-5</c:v>
                </c:pt>
                <c:pt idx="695">
                  <c:v>-3.6985228826049918E-5</c:v>
                </c:pt>
                <c:pt idx="696">
                  <c:v>-3.101964700027895E-5</c:v>
                </c:pt>
                <c:pt idx="697">
                  <c:v>2.625958798323165E-5</c:v>
                </c:pt>
                <c:pt idx="698">
                  <c:v>5.3704021369237827E-5</c:v>
                </c:pt>
                <c:pt idx="699">
                  <c:v>7.6178285311876543E-5</c:v>
                </c:pt>
                <c:pt idx="700">
                  <c:v>6.7626009785586559E-5</c:v>
                </c:pt>
                <c:pt idx="701">
                  <c:v>2.5860044536540308E-5</c:v>
                </c:pt>
                <c:pt idx="702">
                  <c:v>1.597102158099691E-4</c:v>
                </c:pt>
                <c:pt idx="703">
                  <c:v>1.9894462710769395E-5</c:v>
                </c:pt>
                <c:pt idx="704">
                  <c:v>2.6855456918943761E-5</c:v>
                </c:pt>
                <c:pt idx="705">
                  <c:v>2.3672894282712634E-5</c:v>
                </c:pt>
                <c:pt idx="706">
                  <c:v>8.095212926622318E-5</c:v>
                </c:pt>
                <c:pt idx="707">
                  <c:v>-3.6389359890337807E-5</c:v>
                </c:pt>
                <c:pt idx="708">
                  <c:v>7.6178285311876543E-5</c:v>
                </c:pt>
                <c:pt idx="709">
                  <c:v>4.8334308479179024E-5</c:v>
                </c:pt>
                <c:pt idx="710">
                  <c:v>1.2013140081475047E-4</c:v>
                </c:pt>
                <c:pt idx="711">
                  <c:v>7.5582416376164432E-5</c:v>
                </c:pt>
                <c:pt idx="712">
                  <c:v>1.6726707895385558E-4</c:v>
                </c:pt>
                <c:pt idx="713">
                  <c:v>-1.0732533311467909E-5</c:v>
                </c:pt>
                <c:pt idx="714">
                  <c:v>-1.2866989140374112E-4</c:v>
                </c:pt>
                <c:pt idx="715">
                  <c:v>1.0024383057263082E-4</c:v>
                </c:pt>
                <c:pt idx="716">
                  <c:v>5.9473277705987971E-5</c:v>
                </c:pt>
                <c:pt idx="717">
                  <c:v>1.8118906737020436E-4</c:v>
                </c:pt>
                <c:pt idx="718">
                  <c:v>-9.1412519933523994E-6</c:v>
                </c:pt>
                <c:pt idx="719">
                  <c:v>1.2172268213286609E-4</c:v>
                </c:pt>
                <c:pt idx="720">
                  <c:v>5.4103564815929114E-5</c:v>
                </c:pt>
                <c:pt idx="721">
                  <c:v>2.0943258764959311E-4</c:v>
                </c:pt>
                <c:pt idx="722">
                  <c:v>2.6134210974304497E-4</c:v>
                </c:pt>
                <c:pt idx="723">
                  <c:v>1.1138279979943977E-4</c:v>
                </c:pt>
                <c:pt idx="724">
                  <c:v>9.9052092701206547E-5</c:v>
                </c:pt>
                <c:pt idx="725">
                  <c:v>1.7025331610106588E-4</c:v>
                </c:pt>
                <c:pt idx="726">
                  <c:v>1.6647488452912264E-4</c:v>
                </c:pt>
                <c:pt idx="727">
                  <c:v>2.6392880344356398E-4</c:v>
                </c:pt>
                <c:pt idx="728">
                  <c:v>1.1297408111755528E-4</c:v>
                </c:pt>
                <c:pt idx="729">
                  <c:v>3.8989838528156106E-5</c:v>
                </c:pt>
                <c:pt idx="730">
                  <c:v>3.1205989396507238E-4</c:v>
                </c:pt>
                <c:pt idx="731">
                  <c:v>2.2415366295932453E-4</c:v>
                </c:pt>
                <c:pt idx="732">
                  <c:v>7.3198940633315826E-5</c:v>
                </c:pt>
                <c:pt idx="733">
                  <c:v>2.3330180742132662E-4</c:v>
                </c:pt>
                <c:pt idx="734">
                  <c:v>1.8397897902839384E-4</c:v>
                </c:pt>
                <c:pt idx="735">
                  <c:v>1.3843458220740435E-4</c:v>
                </c:pt>
                <c:pt idx="736">
                  <c:v>3.5800383423275327E-4</c:v>
                </c:pt>
                <c:pt idx="737">
                  <c:v>1.81195959838854E-4</c:v>
                </c:pt>
                <c:pt idx="738">
                  <c:v>1.7960467852073849E-4</c:v>
                </c:pt>
                <c:pt idx="739">
                  <c:v>2.6691504059077418E-4</c:v>
                </c:pt>
                <c:pt idx="740">
                  <c:v>1.1258143013951358E-4</c:v>
                </c:pt>
                <c:pt idx="741">
                  <c:v>1.9511794825520274E-4</c:v>
                </c:pt>
                <c:pt idx="742">
                  <c:v>9.3885597768818209E-5</c:v>
                </c:pt>
                <c:pt idx="743">
                  <c:v>1.1349079653129161E-5</c:v>
                </c:pt>
                <c:pt idx="744">
                  <c:v>1.4161714484363537E-4</c:v>
                </c:pt>
                <c:pt idx="745">
                  <c:v>1.0462502354893581E-4</c:v>
                </c:pt>
                <c:pt idx="746">
                  <c:v>1.1795114302957249E-4</c:v>
                </c:pt>
                <c:pt idx="747">
                  <c:v>-8.0335582924562091E-5</c:v>
                </c:pt>
                <c:pt idx="748">
                  <c:v>1.539478519418686E-4</c:v>
                </c:pt>
                <c:pt idx="749">
                  <c:v>2.122224993077827E-4</c:v>
                </c:pt>
                <c:pt idx="750">
                  <c:v>-9.1474552151370983E-5</c:v>
                </c:pt>
                <c:pt idx="751">
                  <c:v>-2.8816999678739005E-4</c:v>
                </c:pt>
                <c:pt idx="752">
                  <c:v>1.0899932405659127E-4</c:v>
                </c:pt>
                <c:pt idx="753">
                  <c:v>-9.1874095598062271E-5</c:v>
                </c:pt>
                <c:pt idx="754">
                  <c:v>-9.8835089806236691E-5</c:v>
                </c:pt>
                <c:pt idx="755">
                  <c:v>-1.0201765244246782E-4</c:v>
                </c:pt>
                <c:pt idx="756">
                  <c:v>-3.0816429042608432E-5</c:v>
                </c:pt>
                <c:pt idx="757">
                  <c:v>-1.4756204926345731E-4</c:v>
                </c:pt>
                <c:pt idx="758">
                  <c:v>-1.324483229756843E-4</c:v>
                </c:pt>
                <c:pt idx="759">
                  <c:v>-1.8992388344821578E-4</c:v>
                </c:pt>
                <c:pt idx="760">
                  <c:v>-1.9880677773470004E-5</c:v>
                </c:pt>
                <c:pt idx="761">
                  <c:v>-2.4254978281125408E-5</c:v>
                </c:pt>
                <c:pt idx="762">
                  <c:v>-6.9541017395246705E-6</c:v>
                </c:pt>
                <c:pt idx="763">
                  <c:v>-6.1050774086804198E-5</c:v>
                </c:pt>
                <c:pt idx="764">
                  <c:v>-3.1721260396016144E-4</c:v>
                </c:pt>
                <c:pt idx="765">
                  <c:v>-2.9792090265375385E-4</c:v>
                </c:pt>
                <c:pt idx="766">
                  <c:v>-3.5793490954625642E-5</c:v>
                </c:pt>
                <c:pt idx="767">
                  <c:v>-1.2529100327848911E-4</c:v>
                </c:pt>
                <c:pt idx="768">
                  <c:v>-5.6676473579148794E-5</c:v>
                </c:pt>
                <c:pt idx="769">
                  <c:v>-7.3536451862160125E-6</c:v>
                </c:pt>
                <c:pt idx="770">
                  <c:v>-6.7577762505038473E-6</c:v>
                </c:pt>
                <c:pt idx="771">
                  <c:v>-2.5058889902562792E-4</c:v>
                </c:pt>
                <c:pt idx="772">
                  <c:v>1.0103602499736373E-4</c:v>
                </c:pt>
                <c:pt idx="773">
                  <c:v>-4.5706259966761997E-6</c:v>
                </c:pt>
                <c:pt idx="774">
                  <c:v>8.651816764530286E-5</c:v>
                </c:pt>
                <c:pt idx="775">
                  <c:v>2.0090788199790191E-5</c:v>
                </c:pt>
                <c:pt idx="776">
                  <c:v>-8.4919993858537628E-5</c:v>
                </c:pt>
                <c:pt idx="777">
                  <c:v>-1.3523823463387378E-4</c:v>
                </c:pt>
                <c:pt idx="778">
                  <c:v>-9.5063550702943121E-5</c:v>
                </c:pt>
                <c:pt idx="779">
                  <c:v>-4.037100941995151E-5</c:v>
                </c:pt>
                <c:pt idx="780">
                  <c:v>-3.5001296529892708E-5</c:v>
                </c:pt>
                <c:pt idx="781">
                  <c:v>-2.1079308113543948E-5</c:v>
                </c:pt>
                <c:pt idx="782">
                  <c:v>-3.3788881252519237E-6</c:v>
                </c:pt>
                <c:pt idx="783">
                  <c:v>3.1426082915619961E-5</c:v>
                </c:pt>
                <c:pt idx="784">
                  <c:v>3.2021951851332072E-5</c:v>
                </c:pt>
                <c:pt idx="785">
                  <c:v>2.824352027938882E-5</c:v>
                </c:pt>
                <c:pt idx="786">
                  <c:v>-1.5709595223485119E-5</c:v>
                </c:pt>
                <c:pt idx="787">
                  <c:v>-2.4261870749775063E-5</c:v>
                </c:pt>
                <c:pt idx="788">
                  <c:v>-2.6449021003602751E-5</c:v>
                </c:pt>
                <c:pt idx="789">
                  <c:v>1.7504094499271202E-5</c:v>
                </c:pt>
                <c:pt idx="790">
                  <c:v>5.6087497112086338E-5</c:v>
                </c:pt>
                <c:pt idx="791">
                  <c:v>9.6262181043017052E-5</c:v>
                </c:pt>
                <c:pt idx="792">
                  <c:v>2.3469676325042142E-5</c:v>
                </c:pt>
                <c:pt idx="793">
                  <c:v>-1.5709595223485119E-5</c:v>
                </c:pt>
                <c:pt idx="794">
                  <c:v>-2.4857739685487214E-5</c:v>
                </c:pt>
                <c:pt idx="795">
                  <c:v>-2.6449021003602751E-5</c:v>
                </c:pt>
                <c:pt idx="796">
                  <c:v>-3.8779728101835946E-5</c:v>
                </c:pt>
                <c:pt idx="797">
                  <c:v>6.145721000214514E-5</c:v>
                </c:pt>
                <c:pt idx="798">
                  <c:v>-1.2527032587254019E-5</c:v>
                </c:pt>
                <c:pt idx="799">
                  <c:v>-2.6449021003602751E-5</c:v>
                </c:pt>
                <c:pt idx="800">
                  <c:v>-3.8779728101835946E-5</c:v>
                </c:pt>
                <c:pt idx="801">
                  <c:v>4.7535221585796408E-5</c:v>
                </c:pt>
                <c:pt idx="802">
                  <c:v>4.5943940267680845E-5</c:v>
                </c:pt>
                <c:pt idx="803">
                  <c:v>-9.0689250195287731E-5</c:v>
                </c:pt>
                <c:pt idx="804">
                  <c:v>-5.4292997836300283E-5</c:v>
                </c:pt>
                <c:pt idx="805">
                  <c:v>9.6858049978729177E-5</c:v>
                </c:pt>
                <c:pt idx="806">
                  <c:v>1.0543100291096836E-5</c:v>
                </c:pt>
                <c:pt idx="807">
                  <c:v>-4.0966878355663648E-5</c:v>
                </c:pt>
                <c:pt idx="808">
                  <c:v>-4.3553572056182638E-5</c:v>
                </c:pt>
                <c:pt idx="809">
                  <c:v>6.76466871915357E-6</c:v>
                </c:pt>
                <c:pt idx="810">
                  <c:v>1.8099963434983326E-5</c:v>
                </c:pt>
                <c:pt idx="811">
                  <c:v>-2.5853152067890626E-5</c:v>
                </c:pt>
                <c:pt idx="812">
                  <c:v>6.145721000214514E-5</c:v>
                </c:pt>
                <c:pt idx="813">
                  <c:v>-2.2074720495947388E-5</c:v>
                </c:pt>
                <c:pt idx="814">
                  <c:v>-6.5614507614830648E-6</c:v>
                </c:pt>
                <c:pt idx="815">
                  <c:v>8.5522755262899434E-5</c:v>
                </c:pt>
                <c:pt idx="816">
                  <c:v>8.9518189729812718E-6</c:v>
                </c:pt>
                <c:pt idx="817">
                  <c:v>7.3192048164666239E-5</c:v>
                </c:pt>
                <c:pt idx="818">
                  <c:v>4.2165508695737579E-5</c:v>
                </c:pt>
                <c:pt idx="819">
                  <c:v>4.3756790013853156E-5</c:v>
                </c:pt>
                <c:pt idx="820">
                  <c:v>-1.0935751269138455E-5</c:v>
                </c:pt>
                <c:pt idx="821">
                  <c:v>8.5522755262899434E-5</c:v>
                </c:pt>
                <c:pt idx="822">
                  <c:v>4.7535221585796408E-5</c:v>
                </c:pt>
                <c:pt idx="823">
                  <c:v>-3.2814146276065006E-5</c:v>
                </c:pt>
                <c:pt idx="824">
                  <c:v>-1.3522444969657444E-5</c:v>
                </c:pt>
                <c:pt idx="825">
                  <c:v>-1.0679838886546418E-4</c:v>
                </c:pt>
                <c:pt idx="826">
                  <c:v>-1.0339882333426317E-5</c:v>
                </c:pt>
                <c:pt idx="827">
                  <c:v>-2.2670589431659512E-5</c:v>
                </c:pt>
                <c:pt idx="828">
                  <c:v>2.824352027938882E-5</c:v>
                </c:pt>
                <c:pt idx="829">
                  <c:v>6.3048491320260704E-5</c:v>
                </c:pt>
                <c:pt idx="830">
                  <c:v>-7.040213650647673E-5</c:v>
                </c:pt>
                <c:pt idx="831">
                  <c:v>2.9834801597504397E-5</c:v>
                </c:pt>
                <c:pt idx="832">
                  <c:v>-2.4261870749775063E-5</c:v>
                </c:pt>
                <c:pt idx="833">
                  <c:v>-7.6767261778938972E-5</c:v>
                </c:pt>
                <c:pt idx="834">
                  <c:v>7.7566348672321602E-5</c:v>
                </c:pt>
                <c:pt idx="835">
                  <c:v>4.0574227377622015E-5</c:v>
                </c:pt>
                <c:pt idx="836">
                  <c:v>3.5204514487563213E-5</c:v>
                </c:pt>
                <c:pt idx="837">
                  <c:v>3.3613233169447649E-5</c:v>
                </c:pt>
                <c:pt idx="838">
                  <c:v>4.1779750186345669E-6</c:v>
                </c:pt>
                <c:pt idx="839">
                  <c:v>-8.748601015310753E-6</c:v>
                </c:pt>
                <c:pt idx="840">
                  <c:v>7.3605376548656809E-6</c:v>
                </c:pt>
                <c:pt idx="841">
                  <c:v>7.7566348672321602E-5</c:v>
                </c:pt>
                <c:pt idx="842">
                  <c:v>4.1779750186345669E-6</c:v>
                </c:pt>
                <c:pt idx="843">
                  <c:v>-3.8183859166123822E-5</c:v>
                </c:pt>
                <c:pt idx="844">
                  <c:v>8.9518189729812718E-6</c:v>
                </c:pt>
                <c:pt idx="845">
                  <c:v>-6.8214986252649028E-5</c:v>
                </c:pt>
                <c:pt idx="846">
                  <c:v>-1.4160335990633606E-4</c:v>
                </c:pt>
                <c:pt idx="847">
                  <c:v>-1.1931163651541867E-5</c:v>
                </c:pt>
                <c:pt idx="848">
                  <c:v>-6.2845273362590213E-5</c:v>
                </c:pt>
                <c:pt idx="849">
                  <c:v>5.1733874010380062E-6</c:v>
                </c:pt>
                <c:pt idx="850">
                  <c:v>-7.6767261778938972E-5</c:v>
                </c:pt>
                <c:pt idx="851">
                  <c:v>2.824352027938882E-5</c:v>
                </c:pt>
                <c:pt idx="852">
                  <c:v>5.0717784222027522E-5</c:v>
                </c:pt>
                <c:pt idx="853">
                  <c:v>6.4639772638376282E-5</c:v>
                </c:pt>
                <c:pt idx="854">
                  <c:v>2.1282526071214454E-5</c:v>
                </c:pt>
                <c:pt idx="855">
                  <c:v>9.6262181043017052E-5</c:v>
                </c:pt>
                <c:pt idx="856">
                  <c:v>-2.9035714704121767E-5</c:v>
                </c:pt>
                <c:pt idx="857">
                  <c:v>-2.7444433386006204E-5</c:v>
                </c:pt>
                <c:pt idx="858">
                  <c:v>-1.1931163651541867E-5</c:v>
                </c:pt>
                <c:pt idx="859">
                  <c:v>-3.5001296529892708E-5</c:v>
                </c:pt>
                <c:pt idx="860">
                  <c:v>5.6087497112086338E-5</c:v>
                </c:pt>
                <c:pt idx="861">
                  <c:v>-3.2814146276065006E-5</c:v>
                </c:pt>
                <c:pt idx="862">
                  <c:v>-4.970169443367501E-6</c:v>
                </c:pt>
                <c:pt idx="863">
                  <c:v>-1.0339882333426317E-5</c:v>
                </c:pt>
                <c:pt idx="864">
                  <c:v>3.5821060829224424E-6</c:v>
                </c:pt>
                <c:pt idx="865">
                  <c:v>1.5912813181155638E-5</c:v>
                </c:pt>
                <c:pt idx="866">
                  <c:v>-3.1222864957949442E-5</c:v>
                </c:pt>
                <c:pt idx="867">
                  <c:v>1.4321531863040061E-5</c:v>
                </c:pt>
                <c:pt idx="868">
                  <c:v>6.682692289220397E-5</c:v>
                </c:pt>
                <c:pt idx="869">
                  <c:v>-1.7300876541600696E-5</c:v>
                </c:pt>
                <c:pt idx="870">
                  <c:v>4.7535221585796408E-5</c:v>
                </c:pt>
                <c:pt idx="871">
                  <c:v>1.273025054492451E-5</c:v>
                </c:pt>
                <c:pt idx="872">
                  <c:v>7.3787917100378336E-5</c:v>
                </c:pt>
                <c:pt idx="873">
                  <c:v>3.8387077123794327E-5</c:v>
                </c:pt>
                <c:pt idx="874">
                  <c:v>7.5975067354206024E-5</c:v>
                </c:pt>
                <c:pt idx="875">
                  <c:v>7.3787917100378336E-5</c:v>
                </c:pt>
                <c:pt idx="876">
                  <c:v>6.3644360255972842E-5</c:v>
                </c:pt>
                <c:pt idx="877">
                  <c:v>-1.5709595223485119E-5</c:v>
                </c:pt>
                <c:pt idx="878">
                  <c:v>-8.1527320795986286E-6</c:v>
                </c:pt>
                <c:pt idx="879">
                  <c:v>-1.6149093014845579E-4</c:v>
                </c:pt>
                <c:pt idx="880">
                  <c:v>2.6652238961273256E-5</c:v>
                </c:pt>
                <c:pt idx="881">
                  <c:v>-2.9631583639833892E-5</c:v>
                </c:pt>
                <c:pt idx="882">
                  <c:v>-1.1931163651541867E-5</c:v>
                </c:pt>
                <c:pt idx="883">
                  <c:v>1.273025054492451E-5</c:v>
                </c:pt>
                <c:pt idx="884">
                  <c:v>5.7692563367501307E-6</c:v>
                </c:pt>
                <c:pt idx="885">
                  <c:v>1.2134381609212372E-5</c:v>
                </c:pt>
                <c:pt idx="886">
                  <c:v>-1.7876068071363599E-6</c:v>
                </c:pt>
                <c:pt idx="887">
                  <c:v>2.6652238961273256E-5</c:v>
                </c:pt>
                <c:pt idx="888">
                  <c:v>2.1282526071214454E-5</c:v>
                </c:pt>
                <c:pt idx="889">
                  <c:v>3.6795795805678763E-5</c:v>
                </c:pt>
                <c:pt idx="890">
                  <c:v>-5.5884279154415833E-5</c:v>
                </c:pt>
                <c:pt idx="891">
                  <c:v>-1.1931163651541867E-5</c:v>
                </c:pt>
                <c:pt idx="892">
                  <c:v>2.2873807389330031E-5</c:v>
                </c:pt>
                <c:pt idx="893">
                  <c:v>-8.2136974668997788E-5</c:v>
                </c:pt>
                <c:pt idx="894">
                  <c:v>1.0543100291096836E-5</c:v>
                </c:pt>
                <c:pt idx="895">
                  <c:v>-1.2290752753564061E-4</c:v>
                </c:pt>
                <c:pt idx="896">
                  <c:v>-3.9775140484239386E-5</c:v>
                </c:pt>
                <c:pt idx="897">
                  <c:v>3.8982946059506451E-5</c:v>
                </c:pt>
                <c:pt idx="898">
                  <c:v>1.9691244753098876E-5</c:v>
                </c:pt>
                <c:pt idx="899">
                  <c:v>5.6683366047798463E-5</c:v>
                </c:pt>
                <c:pt idx="900">
                  <c:v>1.6508682116867762E-5</c:v>
                </c:pt>
                <c:pt idx="901">
                  <c:v>-2.0483439177831824E-5</c:v>
                </c:pt>
                <c:pt idx="902">
                  <c:v>-4.970169443367501E-6</c:v>
                </c:pt>
                <c:pt idx="903">
                  <c:v>-2.0483439177831824E-5</c:v>
                </c:pt>
                <c:pt idx="904">
                  <c:v>4.1779750186345669E-6</c:v>
                </c:pt>
                <c:pt idx="905">
                  <c:v>1.1396260103130905E-4</c:v>
                </c:pt>
                <c:pt idx="906">
                  <c:v>-6.8214986252649028E-5</c:v>
                </c:pt>
                <c:pt idx="907">
                  <c:v>4.1779750186345669E-6</c:v>
                </c:pt>
                <c:pt idx="908">
                  <c:v>2.0686657135502329E-5</c:v>
                </c:pt>
                <c:pt idx="909">
                  <c:v>-4.970169443367501E-6</c:v>
                </c:pt>
                <c:pt idx="910">
                  <c:v>2.2873807389330031E-5</c:v>
                </c:pt>
                <c:pt idx="911">
                  <c:v>-1.0838967018357974E-4</c:v>
                </c:pt>
                <c:pt idx="912">
                  <c:v>-5.9662710726359099E-5</c:v>
                </c:pt>
                <c:pt idx="913">
                  <c:v>4.2761377631449717E-5</c:v>
                </c:pt>
                <c:pt idx="914">
                  <c:v>-1.7300876541600696E-5</c:v>
                </c:pt>
                <c:pt idx="915">
                  <c:v>-4.970169443367501E-6</c:v>
                </c:pt>
                <c:pt idx="916">
                  <c:v>3.4209102105159767E-5</c:v>
                </c:pt>
                <c:pt idx="917">
                  <c:v>-6.5614507614830648E-6</c:v>
                </c:pt>
                <c:pt idx="918">
                  <c:v>1.9908247648068786E-6</c:v>
                </c:pt>
                <c:pt idx="919">
                  <c:v>-5.3697128900588145E-5</c:v>
                </c:pt>
                <c:pt idx="920">
                  <c:v>-1.3522444969657444E-5</c:v>
                </c:pt>
                <c:pt idx="921">
                  <c:v>2.1282526071214454E-5</c:v>
                </c:pt>
                <c:pt idx="922">
                  <c:v>-1.4118313905369555E-5</c:v>
                </c:pt>
                <c:pt idx="923">
                  <c:v>4.2165508695737579E-5</c:v>
                </c:pt>
                <c:pt idx="924">
                  <c:v>5.1313653157739647E-5</c:v>
                </c:pt>
                <c:pt idx="925">
                  <c:v>3.3613233169447649E-5</c:v>
                </c:pt>
                <c:pt idx="926">
                  <c:v>3.3613233169447649E-5</c:v>
                </c:pt>
                <c:pt idx="927">
                  <c:v>2.9834801597504397E-5</c:v>
                </c:pt>
                <c:pt idx="928">
                  <c:v>1.273025054492451E-5</c:v>
                </c:pt>
                <c:pt idx="929">
                  <c:v>3.5800383423275337E-5</c:v>
                </c:pt>
                <c:pt idx="930">
                  <c:v>1.6508682116867762E-5</c:v>
                </c:pt>
                <c:pt idx="931">
                  <c:v>-3.8183859166123822E-5</c:v>
                </c:pt>
                <c:pt idx="932">
                  <c:v>2.824352027938882E-5</c:v>
                </c:pt>
                <c:pt idx="933">
                  <c:v>-1.3522444969657444E-5</c:v>
                </c:pt>
                <c:pt idx="934">
                  <c:v>2.1282526071214454E-5</c:v>
                </c:pt>
                <c:pt idx="935">
                  <c:v>1.9095375817386765E-5</c:v>
                </c:pt>
                <c:pt idx="936">
                  <c:v>1.8099963434983326E-5</c:v>
                </c:pt>
                <c:pt idx="937">
                  <c:v>9.3079618406785925E-5</c:v>
                </c:pt>
                <c:pt idx="938">
                  <c:v>-1.963254890208232E-7</c:v>
                </c:pt>
                <c:pt idx="939">
                  <c:v>-2.2670589431659512E-5</c:v>
                </c:pt>
                <c:pt idx="940">
                  <c:v>-9.1285119130999869E-5</c:v>
                </c:pt>
                <c:pt idx="941">
                  <c:v>-2.2074720495947388E-5</c:v>
                </c:pt>
                <c:pt idx="942">
                  <c:v>-2.7830191895398127E-6</c:v>
                </c:pt>
                <c:pt idx="943">
                  <c:v>-5.0514566264357017E-5</c:v>
                </c:pt>
                <c:pt idx="944">
                  <c:v>-4.970169443367501E-6</c:v>
                </c:pt>
                <c:pt idx="945">
                  <c:v>-3.4405427594180583E-5</c:v>
                </c:pt>
                <c:pt idx="946">
                  <c:v>5.1733874010380062E-6</c:v>
                </c:pt>
                <c:pt idx="947">
                  <c:v>4.9722371839624097E-5</c:v>
                </c:pt>
                <c:pt idx="948">
                  <c:v>-2.2670589431659512E-5</c:v>
                </c:pt>
                <c:pt idx="949">
                  <c:v>-1.8892157859716247E-5</c:v>
                </c:pt>
                <c:pt idx="950">
                  <c:v>5.7692563367501307E-6</c:v>
                </c:pt>
                <c:pt idx="951">
                  <c:v>3.6795795805678763E-5</c:v>
                </c:pt>
                <c:pt idx="952">
                  <c:v>-6.5614507614830648E-6</c:v>
                </c:pt>
                <c:pt idx="953">
                  <c:v>8.9518189729812718E-6</c:v>
                </c:pt>
                <c:pt idx="954">
                  <c:v>3.8982946059506451E-5</c:v>
                </c:pt>
                <c:pt idx="955">
                  <c:v>-2.2074720495947388E-5</c:v>
                </c:pt>
                <c:pt idx="956">
                  <c:v>-9.7440133977141924E-6</c:v>
                </c:pt>
                <c:pt idx="957">
                  <c:v>-2.7830191895398127E-6</c:v>
                </c:pt>
                <c:pt idx="958">
                  <c:v>-2.9631583639833892E-5</c:v>
                </c:pt>
                <c:pt idx="959">
                  <c:v>1.0543100291096836E-5</c:v>
                </c:pt>
                <c:pt idx="960">
                  <c:v>6.8418204210319534E-5</c:v>
                </c:pt>
                <c:pt idx="961">
                  <c:v>6.9014073146031658E-5</c:v>
                </c:pt>
                <c:pt idx="962">
                  <c:v>-7.1397548888880156E-5</c:v>
                </c:pt>
                <c:pt idx="963">
                  <c:v>-3.0626996022237324E-5</c:v>
                </c:pt>
                <c:pt idx="964">
                  <c:v>-1.9488026795428385E-5</c:v>
                </c:pt>
                <c:pt idx="965">
                  <c:v>7.3605376548656809E-6</c:v>
                </c:pt>
                <c:pt idx="966">
                  <c:v>-4.5144853374298201E-5</c:v>
                </c:pt>
                <c:pt idx="967">
                  <c:v>-8.1527320795986286E-6</c:v>
                </c:pt>
                <c:pt idx="968">
                  <c:v>4.1779750186345669E-6</c:v>
                </c:pt>
                <c:pt idx="969">
                  <c:v>3.2021951851332072E-5</c:v>
                </c:pt>
                <c:pt idx="970">
                  <c:v>3.0430670533216522E-5</c:v>
                </c:pt>
                <c:pt idx="971">
                  <c:v>-4.8327416010529342E-5</c:v>
                </c:pt>
                <c:pt idx="972">
                  <c:v>8.9518189729812718E-6</c:v>
                </c:pt>
                <c:pt idx="973">
                  <c:v>-7.6767261778938972E-5</c:v>
                </c:pt>
                <c:pt idx="974">
                  <c:v>1.9691244753098876E-5</c:v>
                </c:pt>
                <c:pt idx="975">
                  <c:v>-5.3697128900588145E-5</c:v>
                </c:pt>
                <c:pt idx="976">
                  <c:v>-1.1931163651541867E-5</c:v>
                </c:pt>
                <c:pt idx="977">
                  <c:v>5.1313653157739647E-5</c:v>
                </c:pt>
                <c:pt idx="978">
                  <c:v>-2.7444433386006204E-5</c:v>
                </c:pt>
                <c:pt idx="979">
                  <c:v>-2.5853152067890626E-5</c:v>
                </c:pt>
                <c:pt idx="980">
                  <c:v>-3.1222864957949442E-5</c:v>
                </c:pt>
                <c:pt idx="981">
                  <c:v>-1.8892157859716247E-5</c:v>
                </c:pt>
                <c:pt idx="982">
                  <c:v>4.9722371839624097E-5</c:v>
                </c:pt>
                <c:pt idx="983">
                  <c:v>3.5204514487563213E-5</c:v>
                </c:pt>
                <c:pt idx="984">
                  <c:v>1.2151946417519557E-4</c:v>
                </c:pt>
                <c:pt idx="985">
                  <c:v>7.2196635782262799E-5</c:v>
                </c:pt>
                <c:pt idx="986">
                  <c:v>1.6508682116867762E-5</c:v>
                </c:pt>
                <c:pt idx="987">
                  <c:v>-9.6058963085346547E-5</c:v>
                </c:pt>
                <c:pt idx="988">
                  <c:v>-5.9066841790646961E-5</c:v>
                </c:pt>
                <c:pt idx="989">
                  <c:v>-2.7830191895398127E-6</c:v>
                </c:pt>
                <c:pt idx="990">
                  <c:v>2.1282526071214454E-5</c:v>
                </c:pt>
                <c:pt idx="991">
                  <c:v>-3.4405427594180583E-5</c:v>
                </c:pt>
                <c:pt idx="992">
                  <c:v>-4.8923284946241453E-5</c:v>
                </c:pt>
                <c:pt idx="993">
                  <c:v>-7.9949824415170086E-5</c:v>
                </c:pt>
                <c:pt idx="994">
                  <c:v>1.4321531863040061E-5</c:v>
                </c:pt>
                <c:pt idx="995">
                  <c:v>6.2053078937857292E-5</c:v>
                </c:pt>
                <c:pt idx="996">
                  <c:v>-1.1335294715829756E-5</c:v>
                </c:pt>
                <c:pt idx="997">
                  <c:v>-4.7332003628125903E-5</c:v>
                </c:pt>
                <c:pt idx="998">
                  <c:v>1.1138969226808946E-5</c:v>
                </c:pt>
                <c:pt idx="999">
                  <c:v>3.2021951851332072E-5</c:v>
                </c:pt>
                <c:pt idx="1000">
                  <c:v>4.1779750186345669E-6</c:v>
                </c:pt>
                <c:pt idx="1001">
                  <c:v>4.9722371839624097E-5</c:v>
                </c:pt>
                <c:pt idx="1002">
                  <c:v>-6.5614507614830648E-6</c:v>
                </c:pt>
                <c:pt idx="1003">
                  <c:v>-2.1079308113543948E-5</c:v>
                </c:pt>
                <c:pt idx="1004">
                  <c:v>-1.5113726287773008E-5</c:v>
                </c:pt>
                <c:pt idx="1005">
                  <c:v>4.4352658949565267E-5</c:v>
                </c:pt>
                <c:pt idx="1006">
                  <c:v>-3.1222864957949442E-5</c:v>
                </c:pt>
                <c:pt idx="1007">
                  <c:v>1.9908247648068786E-6</c:v>
                </c:pt>
                <c:pt idx="1008">
                  <c:v>2.824352027938882E-5</c:v>
                </c:pt>
                <c:pt idx="1009">
                  <c:v>5.6087497112086338E-5</c:v>
                </c:pt>
                <c:pt idx="1010">
                  <c:v>7.7566348672321602E-5</c:v>
                </c:pt>
                <c:pt idx="1011">
                  <c:v>1.273025054492451E-5</c:v>
                </c:pt>
                <c:pt idx="1012">
                  <c:v>-6.0658123108762524E-5</c:v>
                </c:pt>
                <c:pt idx="1013">
                  <c:v>2.8839389215100958E-5</c:v>
                </c:pt>
                <c:pt idx="1014">
                  <c:v>-6.5614507614830648E-6</c:v>
                </c:pt>
                <c:pt idx="1015">
                  <c:v>-3.1222864957949442E-5</c:v>
                </c:pt>
                <c:pt idx="1016">
                  <c:v>-3.1222864957949442E-5</c:v>
                </c:pt>
                <c:pt idx="1017">
                  <c:v>2.1878395006926578E-5</c:v>
                </c:pt>
                <c:pt idx="1018">
                  <c:v>-2.7830191895398127E-6</c:v>
                </c:pt>
                <c:pt idx="1019">
                  <c:v>4.1779750186345669E-6</c:v>
                </c:pt>
                <c:pt idx="1020">
                  <c:v>8.6118624198611531E-5</c:v>
                </c:pt>
                <c:pt idx="1021">
                  <c:v>-9.0689250195287731E-5</c:v>
                </c:pt>
                <c:pt idx="1022">
                  <c:v>-2.0483439177831824E-5</c:v>
                </c:pt>
                <c:pt idx="1023">
                  <c:v>-2.0483439177831824E-5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C4-0740-AA5B-457A52024AAC}"/>
            </c:ext>
          </c:extLst>
        </c:ser>
        <c:ser>
          <c:idx val="2"/>
          <c:order val="2"/>
          <c:tx>
            <c:v>Granite</c:v>
          </c:tx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'Background Subtracted Rates'!$T$26:$T$1050</c:f>
              <c:numCache>
                <c:formatCode>General</c:formatCode>
                <c:ptCount val="1025"/>
                <c:pt idx="0">
                  <c:v>5.4848378599999998</c:v>
                </c:pt>
                <c:pt idx="1">
                  <c:v>9.2579784299999996</c:v>
                </c:pt>
                <c:pt idx="2">
                  <c:v>12.8983287</c:v>
                </c:pt>
                <c:pt idx="3">
                  <c:v>16.53866</c:v>
                </c:pt>
                <c:pt idx="4">
                  <c:v>20.178972300000002</c:v>
                </c:pt>
                <c:pt idx="5">
                  <c:v>23.819265600000001</c:v>
                </c:pt>
                <c:pt idx="6">
                  <c:v>27.459539899999999</c:v>
                </c:pt>
                <c:pt idx="7">
                  <c:v>31.099795199999999</c:v>
                </c:pt>
                <c:pt idx="8">
                  <c:v>34.740031399999999</c:v>
                </c:pt>
                <c:pt idx="9">
                  <c:v>38.380248700000003</c:v>
                </c:pt>
                <c:pt idx="10">
                  <c:v>42.020446999999997</c:v>
                </c:pt>
                <c:pt idx="11">
                  <c:v>45.660626200000003</c:v>
                </c:pt>
                <c:pt idx="12">
                  <c:v>49.3007864</c:v>
                </c:pt>
                <c:pt idx="13">
                  <c:v>52.940927700000003</c:v>
                </c:pt>
                <c:pt idx="14">
                  <c:v>56.581049899999996</c:v>
                </c:pt>
                <c:pt idx="15">
                  <c:v>60.221153100000002</c:v>
                </c:pt>
                <c:pt idx="16">
                  <c:v>63.8612374</c:v>
                </c:pt>
                <c:pt idx="17">
                  <c:v>67.501302600000002</c:v>
                </c:pt>
                <c:pt idx="18">
                  <c:v>71.141348800000003</c:v>
                </c:pt>
                <c:pt idx="19">
                  <c:v>74.781375999999995</c:v>
                </c:pt>
                <c:pt idx="20">
                  <c:v>78.421384200000006</c:v>
                </c:pt>
                <c:pt idx="21">
                  <c:v>82.061373399999994</c:v>
                </c:pt>
                <c:pt idx="22">
                  <c:v>85.701343499999993</c:v>
                </c:pt>
                <c:pt idx="23">
                  <c:v>89.341294700000006</c:v>
                </c:pt>
                <c:pt idx="24">
                  <c:v>92.981226899999996</c:v>
                </c:pt>
                <c:pt idx="25">
                  <c:v>96.621139999999997</c:v>
                </c:pt>
                <c:pt idx="26">
                  <c:v>100.261034</c:v>
                </c:pt>
                <c:pt idx="27">
                  <c:v>103.900909</c:v>
                </c:pt>
                <c:pt idx="28">
                  <c:v>107.540766</c:v>
                </c:pt>
                <c:pt idx="29">
                  <c:v>111.180603</c:v>
                </c:pt>
                <c:pt idx="30">
                  <c:v>114.820421</c:v>
                </c:pt>
                <c:pt idx="31">
                  <c:v>118.46022000000001</c:v>
                </c:pt>
                <c:pt idx="32">
                  <c:v>122.1</c:v>
                </c:pt>
                <c:pt idx="33">
                  <c:v>125.739761</c:v>
                </c:pt>
                <c:pt idx="34">
                  <c:v>129.379503</c:v>
                </c:pt>
                <c:pt idx="35">
                  <c:v>133.019226</c:v>
                </c:pt>
                <c:pt idx="36">
                  <c:v>136.65893</c:v>
                </c:pt>
                <c:pt idx="37">
                  <c:v>140.29861600000001</c:v>
                </c:pt>
                <c:pt idx="38">
                  <c:v>143.93828199999999</c:v>
                </c:pt>
                <c:pt idx="39">
                  <c:v>147.57792900000001</c:v>
                </c:pt>
                <c:pt idx="40">
                  <c:v>151.217557</c:v>
                </c:pt>
                <c:pt idx="41">
                  <c:v>154.85716600000001</c:v>
                </c:pt>
                <c:pt idx="42">
                  <c:v>158.496756</c:v>
                </c:pt>
                <c:pt idx="43">
                  <c:v>162.13632699999999</c:v>
                </c:pt>
                <c:pt idx="44">
                  <c:v>165.775879</c:v>
                </c:pt>
                <c:pt idx="45">
                  <c:v>169.415412</c:v>
                </c:pt>
                <c:pt idx="46">
                  <c:v>173.05492599999999</c:v>
                </c:pt>
                <c:pt idx="47">
                  <c:v>176.69442100000001</c:v>
                </c:pt>
                <c:pt idx="48">
                  <c:v>180.33389700000001</c:v>
                </c:pt>
                <c:pt idx="49">
                  <c:v>183.973354</c:v>
                </c:pt>
                <c:pt idx="50">
                  <c:v>187.61279200000001</c:v>
                </c:pt>
                <c:pt idx="51">
                  <c:v>191.25221099999999</c:v>
                </c:pt>
                <c:pt idx="52">
                  <c:v>194.89161100000001</c:v>
                </c:pt>
                <c:pt idx="53">
                  <c:v>198.530992</c:v>
                </c:pt>
                <c:pt idx="54">
                  <c:v>202.170354</c:v>
                </c:pt>
                <c:pt idx="55">
                  <c:v>205.809697</c:v>
                </c:pt>
                <c:pt idx="56">
                  <c:v>209.44902099999999</c:v>
                </c:pt>
                <c:pt idx="57">
                  <c:v>213.088326</c:v>
                </c:pt>
                <c:pt idx="58">
                  <c:v>216.72761199999999</c:v>
                </c:pt>
                <c:pt idx="59">
                  <c:v>220.36687900000001</c:v>
                </c:pt>
                <c:pt idx="60">
                  <c:v>224.00612699999999</c:v>
                </c:pt>
                <c:pt idx="61">
                  <c:v>227.64535599999999</c:v>
                </c:pt>
                <c:pt idx="62">
                  <c:v>231.28456600000001</c:v>
                </c:pt>
                <c:pt idx="63">
                  <c:v>234.92375699999999</c:v>
                </c:pt>
                <c:pt idx="64">
                  <c:v>238.562929</c:v>
                </c:pt>
                <c:pt idx="65">
                  <c:v>242.20208199999999</c:v>
                </c:pt>
                <c:pt idx="66">
                  <c:v>245.84121500000001</c:v>
                </c:pt>
                <c:pt idx="67">
                  <c:v>249.48033000000001</c:v>
                </c:pt>
                <c:pt idx="68">
                  <c:v>253.119426</c:v>
                </c:pt>
                <c:pt idx="69">
                  <c:v>256.75850300000002</c:v>
                </c:pt>
                <c:pt idx="70">
                  <c:v>260.397561</c:v>
                </c:pt>
                <c:pt idx="71">
                  <c:v>264.03660000000002</c:v>
                </c:pt>
                <c:pt idx="72">
                  <c:v>267.67561999999998</c:v>
                </c:pt>
                <c:pt idx="73">
                  <c:v>271.31462099999999</c:v>
                </c:pt>
                <c:pt idx="74">
                  <c:v>274.95360199999999</c:v>
                </c:pt>
                <c:pt idx="75">
                  <c:v>278.59256499999998</c:v>
                </c:pt>
                <c:pt idx="76">
                  <c:v>282.23150900000002</c:v>
                </c:pt>
                <c:pt idx="77">
                  <c:v>285.87043399999999</c:v>
                </c:pt>
                <c:pt idx="78">
                  <c:v>289.50934000000001</c:v>
                </c:pt>
                <c:pt idx="79">
                  <c:v>293.14822700000002</c:v>
                </c:pt>
                <c:pt idx="80">
                  <c:v>296.78709400000002</c:v>
                </c:pt>
                <c:pt idx="81">
                  <c:v>300.42594300000002</c:v>
                </c:pt>
                <c:pt idx="82">
                  <c:v>304.064773</c:v>
                </c:pt>
                <c:pt idx="83">
                  <c:v>307.70358399999998</c:v>
                </c:pt>
                <c:pt idx="84">
                  <c:v>311.342376</c:v>
                </c:pt>
                <c:pt idx="85">
                  <c:v>314.98114900000002</c:v>
                </c:pt>
                <c:pt idx="86">
                  <c:v>318.61990200000002</c:v>
                </c:pt>
                <c:pt idx="87">
                  <c:v>322.25863700000002</c:v>
                </c:pt>
                <c:pt idx="88">
                  <c:v>325.89735300000001</c:v>
                </c:pt>
                <c:pt idx="89">
                  <c:v>329.53604999999999</c:v>
                </c:pt>
                <c:pt idx="90">
                  <c:v>333.17472700000002</c:v>
                </c:pt>
                <c:pt idx="91">
                  <c:v>336.81338599999998</c:v>
                </c:pt>
                <c:pt idx="92">
                  <c:v>340.45202599999999</c:v>
                </c:pt>
                <c:pt idx="93">
                  <c:v>344.09064699999999</c:v>
                </c:pt>
                <c:pt idx="94">
                  <c:v>347.72924799999998</c:v>
                </c:pt>
                <c:pt idx="95">
                  <c:v>351.36783100000002</c:v>
                </c:pt>
                <c:pt idx="96">
                  <c:v>355.006395</c:v>
                </c:pt>
                <c:pt idx="97">
                  <c:v>358.64494000000002</c:v>
                </c:pt>
                <c:pt idx="98">
                  <c:v>362.28346499999998</c:v>
                </c:pt>
                <c:pt idx="99">
                  <c:v>365.92197199999998</c:v>
                </c:pt>
                <c:pt idx="100">
                  <c:v>369.56045999999998</c:v>
                </c:pt>
                <c:pt idx="101">
                  <c:v>373.19892800000002</c:v>
                </c:pt>
                <c:pt idx="102">
                  <c:v>376.837378</c:v>
                </c:pt>
                <c:pt idx="103">
                  <c:v>380.47580900000003</c:v>
                </c:pt>
                <c:pt idx="104">
                  <c:v>384.11421999999999</c:v>
                </c:pt>
                <c:pt idx="105">
                  <c:v>387.752613</c:v>
                </c:pt>
                <c:pt idx="106">
                  <c:v>391.390987</c:v>
                </c:pt>
                <c:pt idx="107">
                  <c:v>395.02934099999999</c:v>
                </c:pt>
                <c:pt idx="108">
                  <c:v>398.66767700000003</c:v>
                </c:pt>
                <c:pt idx="109">
                  <c:v>402.305994</c:v>
                </c:pt>
                <c:pt idx="110">
                  <c:v>405.94429100000002</c:v>
                </c:pt>
                <c:pt idx="111">
                  <c:v>409.58256999999998</c:v>
                </c:pt>
                <c:pt idx="112">
                  <c:v>413.22082999999998</c:v>
                </c:pt>
                <c:pt idx="113">
                  <c:v>416.85906999999997</c:v>
                </c:pt>
                <c:pt idx="114">
                  <c:v>420.49729200000002</c:v>
                </c:pt>
                <c:pt idx="115">
                  <c:v>424.13549399999999</c:v>
                </c:pt>
                <c:pt idx="116">
                  <c:v>427.77367800000002</c:v>
                </c:pt>
                <c:pt idx="117">
                  <c:v>431.41184299999998</c:v>
                </c:pt>
                <c:pt idx="118">
                  <c:v>435.04998799999998</c:v>
                </c:pt>
                <c:pt idx="119">
                  <c:v>438.68811499999998</c:v>
                </c:pt>
                <c:pt idx="120">
                  <c:v>442.32622199999997</c:v>
                </c:pt>
                <c:pt idx="121">
                  <c:v>445.96431100000001</c:v>
                </c:pt>
                <c:pt idx="122">
                  <c:v>449.60237999999998</c:v>
                </c:pt>
                <c:pt idx="123">
                  <c:v>453.240431</c:v>
                </c:pt>
                <c:pt idx="124">
                  <c:v>456.87846300000001</c:v>
                </c:pt>
                <c:pt idx="125">
                  <c:v>460.51647500000001</c:v>
                </c:pt>
                <c:pt idx="126">
                  <c:v>464.15446900000001</c:v>
                </c:pt>
                <c:pt idx="127">
                  <c:v>467.79244299999999</c:v>
                </c:pt>
                <c:pt idx="128">
                  <c:v>471.43039900000002</c:v>
                </c:pt>
                <c:pt idx="129">
                  <c:v>475.06833499999999</c:v>
                </c:pt>
                <c:pt idx="130">
                  <c:v>478.706253</c:v>
                </c:pt>
                <c:pt idx="131">
                  <c:v>482.34415100000001</c:v>
                </c:pt>
                <c:pt idx="132">
                  <c:v>485.98203100000001</c:v>
                </c:pt>
                <c:pt idx="133">
                  <c:v>489.619891</c:v>
                </c:pt>
                <c:pt idx="134">
                  <c:v>493.25773299999997</c:v>
                </c:pt>
                <c:pt idx="135">
                  <c:v>496.895555</c:v>
                </c:pt>
                <c:pt idx="136">
                  <c:v>500.53335900000002</c:v>
                </c:pt>
                <c:pt idx="137">
                  <c:v>504.17114299999997</c:v>
                </c:pt>
                <c:pt idx="138">
                  <c:v>507.80890900000003</c:v>
                </c:pt>
                <c:pt idx="139">
                  <c:v>511.44665500000002</c:v>
                </c:pt>
                <c:pt idx="140">
                  <c:v>515.08438200000001</c:v>
                </c:pt>
                <c:pt idx="141">
                  <c:v>518.72209099999998</c:v>
                </c:pt>
                <c:pt idx="142">
                  <c:v>522.35978</c:v>
                </c:pt>
                <c:pt idx="143">
                  <c:v>525.99745099999996</c:v>
                </c:pt>
                <c:pt idx="144">
                  <c:v>529.63510199999996</c:v>
                </c:pt>
                <c:pt idx="145">
                  <c:v>533.27273500000001</c:v>
                </c:pt>
                <c:pt idx="146">
                  <c:v>536.910348</c:v>
                </c:pt>
                <c:pt idx="147">
                  <c:v>540.54794200000003</c:v>
                </c:pt>
                <c:pt idx="148">
                  <c:v>544.185518</c:v>
                </c:pt>
                <c:pt idx="149">
                  <c:v>547.82307400000002</c:v>
                </c:pt>
                <c:pt idx="150">
                  <c:v>551.46061199999997</c:v>
                </c:pt>
                <c:pt idx="151">
                  <c:v>555.09812999999997</c:v>
                </c:pt>
                <c:pt idx="152">
                  <c:v>558.73562900000002</c:v>
                </c:pt>
                <c:pt idx="153">
                  <c:v>562.37311</c:v>
                </c:pt>
                <c:pt idx="154">
                  <c:v>566.01057100000003</c:v>
                </c:pt>
                <c:pt idx="155">
                  <c:v>569.64801299999999</c:v>
                </c:pt>
                <c:pt idx="156">
                  <c:v>573.285437</c:v>
                </c:pt>
                <c:pt idx="157">
                  <c:v>576.92284099999995</c:v>
                </c:pt>
                <c:pt idx="158">
                  <c:v>580.56022700000005</c:v>
                </c:pt>
                <c:pt idx="159">
                  <c:v>584.19759299999998</c:v>
                </c:pt>
                <c:pt idx="160">
                  <c:v>587.83493999999996</c:v>
                </c:pt>
                <c:pt idx="161">
                  <c:v>591.47226899999998</c:v>
                </c:pt>
                <c:pt idx="162">
                  <c:v>595.10957800000006</c:v>
                </c:pt>
                <c:pt idx="163">
                  <c:v>598.74686799999995</c:v>
                </c:pt>
                <c:pt idx="164">
                  <c:v>602.384139</c:v>
                </c:pt>
                <c:pt idx="165">
                  <c:v>606.02139199999999</c:v>
                </c:pt>
                <c:pt idx="166">
                  <c:v>609.65862500000003</c:v>
                </c:pt>
                <c:pt idx="167">
                  <c:v>613.295839</c:v>
                </c:pt>
                <c:pt idx="168">
                  <c:v>616.93303500000002</c:v>
                </c:pt>
                <c:pt idx="169">
                  <c:v>620.57021099999997</c:v>
                </c:pt>
                <c:pt idx="170">
                  <c:v>624.20736799999997</c:v>
                </c:pt>
                <c:pt idx="171">
                  <c:v>627.84450600000002</c:v>
                </c:pt>
                <c:pt idx="172">
                  <c:v>631.48162600000001</c:v>
                </c:pt>
                <c:pt idx="173">
                  <c:v>635.11872600000004</c:v>
                </c:pt>
                <c:pt idx="174">
                  <c:v>638.755807</c:v>
                </c:pt>
                <c:pt idx="175">
                  <c:v>642.39286900000002</c:v>
                </c:pt>
                <c:pt idx="176">
                  <c:v>646.02991299999996</c:v>
                </c:pt>
                <c:pt idx="177">
                  <c:v>649.66693699999996</c:v>
                </c:pt>
                <c:pt idx="178">
                  <c:v>653.30394200000001</c:v>
                </c:pt>
                <c:pt idx="179">
                  <c:v>656.94092799999999</c:v>
                </c:pt>
                <c:pt idx="180">
                  <c:v>660.57789500000001</c:v>
                </c:pt>
                <c:pt idx="181">
                  <c:v>664.21484399999997</c:v>
                </c:pt>
                <c:pt idx="182">
                  <c:v>667.85177299999998</c:v>
                </c:pt>
                <c:pt idx="183">
                  <c:v>671.48868300000004</c:v>
                </c:pt>
                <c:pt idx="184">
                  <c:v>675.12557400000003</c:v>
                </c:pt>
                <c:pt idx="185">
                  <c:v>678.76244599999995</c:v>
                </c:pt>
                <c:pt idx="186">
                  <c:v>682.39930000000004</c:v>
                </c:pt>
                <c:pt idx="187">
                  <c:v>686.03613399999995</c:v>
                </c:pt>
                <c:pt idx="188">
                  <c:v>689.67294900000002</c:v>
                </c:pt>
                <c:pt idx="189">
                  <c:v>693.30974500000002</c:v>
                </c:pt>
                <c:pt idx="190">
                  <c:v>696.94652199999996</c:v>
                </c:pt>
                <c:pt idx="191">
                  <c:v>700.58327999999995</c:v>
                </c:pt>
                <c:pt idx="192">
                  <c:v>704.22001899999998</c:v>
                </c:pt>
                <c:pt idx="193">
                  <c:v>707.85673899999995</c:v>
                </c:pt>
                <c:pt idx="194">
                  <c:v>711.49344099999996</c:v>
                </c:pt>
                <c:pt idx="195">
                  <c:v>715.13012300000003</c:v>
                </c:pt>
                <c:pt idx="196">
                  <c:v>718.76678600000002</c:v>
                </c:pt>
                <c:pt idx="197">
                  <c:v>722.40342999999996</c:v>
                </c:pt>
                <c:pt idx="198">
                  <c:v>726.04005500000005</c:v>
                </c:pt>
                <c:pt idx="199">
                  <c:v>729.67666099999997</c:v>
                </c:pt>
                <c:pt idx="200">
                  <c:v>733.31324800000004</c:v>
                </c:pt>
                <c:pt idx="201">
                  <c:v>736.94981600000006</c:v>
                </c:pt>
                <c:pt idx="202">
                  <c:v>740.586365</c:v>
                </c:pt>
                <c:pt idx="203">
                  <c:v>744.22289499999999</c:v>
                </c:pt>
                <c:pt idx="204">
                  <c:v>747.85940600000004</c:v>
                </c:pt>
                <c:pt idx="205">
                  <c:v>751.49589800000001</c:v>
                </c:pt>
                <c:pt idx="206">
                  <c:v>755.13237200000003</c:v>
                </c:pt>
                <c:pt idx="207">
                  <c:v>758.76882599999999</c:v>
                </c:pt>
                <c:pt idx="208">
                  <c:v>762.405261</c:v>
                </c:pt>
                <c:pt idx="209">
                  <c:v>766.04167700000005</c:v>
                </c:pt>
                <c:pt idx="210">
                  <c:v>769.67807400000004</c:v>
                </c:pt>
                <c:pt idx="211">
                  <c:v>773.31445199999996</c:v>
                </c:pt>
                <c:pt idx="212">
                  <c:v>776.95081100000004</c:v>
                </c:pt>
                <c:pt idx="213">
                  <c:v>780.58715099999995</c:v>
                </c:pt>
                <c:pt idx="214">
                  <c:v>784.22347200000002</c:v>
                </c:pt>
                <c:pt idx="215">
                  <c:v>787.85977400000002</c:v>
                </c:pt>
                <c:pt idx="216">
                  <c:v>791.49605699999995</c:v>
                </c:pt>
                <c:pt idx="217">
                  <c:v>795.13232100000005</c:v>
                </c:pt>
                <c:pt idx="218">
                  <c:v>798.76856599999996</c:v>
                </c:pt>
                <c:pt idx="219">
                  <c:v>802.40479200000004</c:v>
                </c:pt>
                <c:pt idx="220">
                  <c:v>806.04099799999995</c:v>
                </c:pt>
                <c:pt idx="221">
                  <c:v>809.67718600000001</c:v>
                </c:pt>
                <c:pt idx="222">
                  <c:v>813.313355</c:v>
                </c:pt>
                <c:pt idx="223">
                  <c:v>816.94950500000004</c:v>
                </c:pt>
                <c:pt idx="224">
                  <c:v>820.58563600000002</c:v>
                </c:pt>
                <c:pt idx="225">
                  <c:v>824.22174800000005</c:v>
                </c:pt>
                <c:pt idx="226">
                  <c:v>827.85784100000001</c:v>
                </c:pt>
                <c:pt idx="227">
                  <c:v>831.49391500000002</c:v>
                </c:pt>
                <c:pt idx="228">
                  <c:v>835.12996999999996</c:v>
                </c:pt>
                <c:pt idx="229">
                  <c:v>838.76600599999995</c:v>
                </c:pt>
                <c:pt idx="230">
                  <c:v>842.40202299999999</c:v>
                </c:pt>
                <c:pt idx="231">
                  <c:v>846.03802099999996</c:v>
                </c:pt>
                <c:pt idx="232">
                  <c:v>849.67399899999998</c:v>
                </c:pt>
                <c:pt idx="233">
                  <c:v>853.30995900000005</c:v>
                </c:pt>
                <c:pt idx="234">
                  <c:v>856.94590000000005</c:v>
                </c:pt>
                <c:pt idx="235">
                  <c:v>860.58182199999999</c:v>
                </c:pt>
                <c:pt idx="236">
                  <c:v>864.21772499999997</c:v>
                </c:pt>
                <c:pt idx="237">
                  <c:v>867.85360900000001</c:v>
                </c:pt>
                <c:pt idx="238">
                  <c:v>871.48947399999997</c:v>
                </c:pt>
                <c:pt idx="239">
                  <c:v>875.12531899999999</c:v>
                </c:pt>
                <c:pt idx="240">
                  <c:v>878.76114600000005</c:v>
                </c:pt>
                <c:pt idx="241">
                  <c:v>882.39695400000005</c:v>
                </c:pt>
                <c:pt idx="242">
                  <c:v>886.03274299999998</c:v>
                </c:pt>
                <c:pt idx="243">
                  <c:v>889.66851299999996</c:v>
                </c:pt>
                <c:pt idx="244">
                  <c:v>893.30426399999999</c:v>
                </c:pt>
                <c:pt idx="245">
                  <c:v>896.93999499999995</c:v>
                </c:pt>
                <c:pt idx="246">
                  <c:v>900.57570799999996</c:v>
                </c:pt>
                <c:pt idx="247">
                  <c:v>904.21140200000002</c:v>
                </c:pt>
                <c:pt idx="248">
                  <c:v>907.84707700000001</c:v>
                </c:pt>
                <c:pt idx="249">
                  <c:v>911.48273200000006</c:v>
                </c:pt>
                <c:pt idx="250">
                  <c:v>915.11836900000003</c:v>
                </c:pt>
                <c:pt idx="251">
                  <c:v>918.75398700000005</c:v>
                </c:pt>
                <c:pt idx="252">
                  <c:v>922.38958600000001</c:v>
                </c:pt>
                <c:pt idx="253">
                  <c:v>926.02516600000001</c:v>
                </c:pt>
                <c:pt idx="254">
                  <c:v>929.66072599999995</c:v>
                </c:pt>
                <c:pt idx="255">
                  <c:v>933.29626800000005</c:v>
                </c:pt>
                <c:pt idx="256">
                  <c:v>936.93179099999998</c:v>
                </c:pt>
                <c:pt idx="257">
                  <c:v>940.56729399999995</c:v>
                </c:pt>
                <c:pt idx="258">
                  <c:v>944.20277899999996</c:v>
                </c:pt>
                <c:pt idx="259">
                  <c:v>947.83824500000003</c:v>
                </c:pt>
                <c:pt idx="260">
                  <c:v>951.47369200000003</c:v>
                </c:pt>
                <c:pt idx="261">
                  <c:v>955.10911899999996</c:v>
                </c:pt>
                <c:pt idx="262">
                  <c:v>958.74452799999995</c:v>
                </c:pt>
                <c:pt idx="263">
                  <c:v>962.37991799999998</c:v>
                </c:pt>
                <c:pt idx="264">
                  <c:v>966.01528800000006</c:v>
                </c:pt>
                <c:pt idx="265">
                  <c:v>969.65063999999995</c:v>
                </c:pt>
                <c:pt idx="266">
                  <c:v>973.28597300000001</c:v>
                </c:pt>
                <c:pt idx="267">
                  <c:v>976.92128600000001</c:v>
                </c:pt>
                <c:pt idx="268">
                  <c:v>980.55658100000005</c:v>
                </c:pt>
                <c:pt idx="269">
                  <c:v>984.19185700000003</c:v>
                </c:pt>
                <c:pt idx="270">
                  <c:v>987.82711300000005</c:v>
                </c:pt>
                <c:pt idx="271">
                  <c:v>991.46235100000001</c:v>
                </c:pt>
                <c:pt idx="272">
                  <c:v>995.09757000000002</c:v>
                </c:pt>
                <c:pt idx="273">
                  <c:v>998.73276899999996</c:v>
                </c:pt>
                <c:pt idx="274">
                  <c:v>1002.36795</c:v>
                </c:pt>
                <c:pt idx="275">
                  <c:v>1006.00311</c:v>
                </c:pt>
                <c:pt idx="276">
                  <c:v>1009.63825</c:v>
                </c:pt>
                <c:pt idx="277">
                  <c:v>1013.27338</c:v>
                </c:pt>
                <c:pt idx="278">
                  <c:v>1016.9084800000001</c:v>
                </c:pt>
                <c:pt idx="279">
                  <c:v>1020.54357</c:v>
                </c:pt>
                <c:pt idx="280">
                  <c:v>1024.1786300000001</c:v>
                </c:pt>
                <c:pt idx="281">
                  <c:v>1027.81368</c:v>
                </c:pt>
                <c:pt idx="282">
                  <c:v>1031.4487099999999</c:v>
                </c:pt>
                <c:pt idx="283">
                  <c:v>1035.0837200000001</c:v>
                </c:pt>
                <c:pt idx="284">
                  <c:v>1038.7187100000001</c:v>
                </c:pt>
                <c:pt idx="285">
                  <c:v>1042.3536799999999</c:v>
                </c:pt>
                <c:pt idx="286">
                  <c:v>1045.98864</c:v>
                </c:pt>
                <c:pt idx="287">
                  <c:v>1049.62357</c:v>
                </c:pt>
                <c:pt idx="288">
                  <c:v>1053.25848</c:v>
                </c:pt>
                <c:pt idx="289">
                  <c:v>1056.89338</c:v>
                </c:pt>
                <c:pt idx="290">
                  <c:v>1060.52826</c:v>
                </c:pt>
                <c:pt idx="291">
                  <c:v>1064.16311</c:v>
                </c:pt>
                <c:pt idx="292">
                  <c:v>1067.7979499999999</c:v>
                </c:pt>
                <c:pt idx="293">
                  <c:v>1071.4327699999999</c:v>
                </c:pt>
                <c:pt idx="294">
                  <c:v>1075.0675699999999</c:v>
                </c:pt>
                <c:pt idx="295">
                  <c:v>1078.70235</c:v>
                </c:pt>
                <c:pt idx="296">
                  <c:v>1082.3371199999999</c:v>
                </c:pt>
                <c:pt idx="297">
                  <c:v>1085.9718600000001</c:v>
                </c:pt>
                <c:pt idx="298">
                  <c:v>1089.6065799999999</c:v>
                </c:pt>
                <c:pt idx="299">
                  <c:v>1093.2412899999999</c:v>
                </c:pt>
                <c:pt idx="300">
                  <c:v>1096.87598</c:v>
                </c:pt>
                <c:pt idx="301">
                  <c:v>1100.51064</c:v>
                </c:pt>
                <c:pt idx="302">
                  <c:v>1104.1452899999999</c:v>
                </c:pt>
                <c:pt idx="303">
                  <c:v>1107.7799199999999</c:v>
                </c:pt>
                <c:pt idx="304">
                  <c:v>1111.41453</c:v>
                </c:pt>
                <c:pt idx="305">
                  <c:v>1115.0491199999999</c:v>
                </c:pt>
                <c:pt idx="306">
                  <c:v>1118.6836900000001</c:v>
                </c:pt>
                <c:pt idx="307">
                  <c:v>1122.31825</c:v>
                </c:pt>
                <c:pt idx="308">
                  <c:v>1125.9527800000001</c:v>
                </c:pt>
                <c:pt idx="309">
                  <c:v>1129.5872999999999</c:v>
                </c:pt>
                <c:pt idx="310">
                  <c:v>1133.2217900000001</c:v>
                </c:pt>
                <c:pt idx="311">
                  <c:v>1136.85627</c:v>
                </c:pt>
                <c:pt idx="312">
                  <c:v>1140.49073</c:v>
                </c:pt>
                <c:pt idx="313">
                  <c:v>1144.12517</c:v>
                </c:pt>
                <c:pt idx="314">
                  <c:v>1147.7595899999999</c:v>
                </c:pt>
                <c:pt idx="315">
                  <c:v>1151.39399</c:v>
                </c:pt>
                <c:pt idx="316">
                  <c:v>1155.02837</c:v>
                </c:pt>
                <c:pt idx="317">
                  <c:v>1158.66274</c:v>
                </c:pt>
                <c:pt idx="318">
                  <c:v>1162.2970800000001</c:v>
                </c:pt>
                <c:pt idx="319">
                  <c:v>1165.9314099999999</c:v>
                </c:pt>
                <c:pt idx="320">
                  <c:v>1169.5657100000001</c:v>
                </c:pt>
                <c:pt idx="321">
                  <c:v>1173.2</c:v>
                </c:pt>
                <c:pt idx="322">
                  <c:v>1176.8342700000001</c:v>
                </c:pt>
                <c:pt idx="323">
                  <c:v>1180.4685199999999</c:v>
                </c:pt>
                <c:pt idx="324">
                  <c:v>1184.10275</c:v>
                </c:pt>
                <c:pt idx="325">
                  <c:v>1187.73696</c:v>
                </c:pt>
                <c:pt idx="326">
                  <c:v>1191.3711499999999</c:v>
                </c:pt>
                <c:pt idx="327">
                  <c:v>1195.00533</c:v>
                </c:pt>
                <c:pt idx="328">
                  <c:v>1198.63948</c:v>
                </c:pt>
                <c:pt idx="329">
                  <c:v>1202.27361</c:v>
                </c:pt>
                <c:pt idx="330">
                  <c:v>1205.9077299999999</c:v>
                </c:pt>
                <c:pt idx="331">
                  <c:v>1209.5418299999999</c:v>
                </c:pt>
                <c:pt idx="332">
                  <c:v>1213.1759099999999</c:v>
                </c:pt>
                <c:pt idx="333">
                  <c:v>1216.80997</c:v>
                </c:pt>
                <c:pt idx="334">
                  <c:v>1220.4440099999999</c:v>
                </c:pt>
                <c:pt idx="335">
                  <c:v>1224.0780299999999</c:v>
                </c:pt>
                <c:pt idx="336">
                  <c:v>1227.7120299999999</c:v>
                </c:pt>
                <c:pt idx="337">
                  <c:v>1231.34601</c:v>
                </c:pt>
                <c:pt idx="338">
                  <c:v>1234.9799800000001</c:v>
                </c:pt>
                <c:pt idx="339">
                  <c:v>1238.61392</c:v>
                </c:pt>
                <c:pt idx="340">
                  <c:v>1242.24785</c:v>
                </c:pt>
                <c:pt idx="341">
                  <c:v>1245.88176</c:v>
                </c:pt>
                <c:pt idx="342">
                  <c:v>1249.5156400000001</c:v>
                </c:pt>
                <c:pt idx="343">
                  <c:v>1253.14951</c:v>
                </c:pt>
                <c:pt idx="344">
                  <c:v>1256.7833599999999</c:v>
                </c:pt>
                <c:pt idx="345">
                  <c:v>1260.4171899999999</c:v>
                </c:pt>
                <c:pt idx="346">
                  <c:v>1264.0510099999999</c:v>
                </c:pt>
                <c:pt idx="347">
                  <c:v>1267.6848</c:v>
                </c:pt>
                <c:pt idx="348">
                  <c:v>1271.3185699999999</c:v>
                </c:pt>
                <c:pt idx="349">
                  <c:v>1274.9523300000001</c:v>
                </c:pt>
                <c:pt idx="350">
                  <c:v>1278.5860700000001</c:v>
                </c:pt>
                <c:pt idx="351">
                  <c:v>1282.2197799999999</c:v>
                </c:pt>
                <c:pt idx="352">
                  <c:v>1285.85348</c:v>
                </c:pt>
                <c:pt idx="353">
                  <c:v>1289.4871599999999</c:v>
                </c:pt>
                <c:pt idx="354">
                  <c:v>1293.1208200000001</c:v>
                </c:pt>
                <c:pt idx="355">
                  <c:v>1296.7544600000001</c:v>
                </c:pt>
                <c:pt idx="356">
                  <c:v>1300.3880799999999</c:v>
                </c:pt>
                <c:pt idx="357">
                  <c:v>1304.02169</c:v>
                </c:pt>
                <c:pt idx="358">
                  <c:v>1307.65527</c:v>
                </c:pt>
                <c:pt idx="359">
                  <c:v>1311.2888399999999</c:v>
                </c:pt>
                <c:pt idx="360">
                  <c:v>1314.92238</c:v>
                </c:pt>
                <c:pt idx="361">
                  <c:v>1318.55591</c:v>
                </c:pt>
                <c:pt idx="362">
                  <c:v>1322.1894199999999</c:v>
                </c:pt>
                <c:pt idx="363">
                  <c:v>1325.8229100000001</c:v>
                </c:pt>
                <c:pt idx="364">
                  <c:v>1329.4563800000001</c:v>
                </c:pt>
                <c:pt idx="365">
                  <c:v>1333.0898299999999</c:v>
                </c:pt>
                <c:pt idx="366">
                  <c:v>1336.72326</c:v>
                </c:pt>
                <c:pt idx="367">
                  <c:v>1340.3566699999999</c:v>
                </c:pt>
                <c:pt idx="368">
                  <c:v>1343.9900700000001</c:v>
                </c:pt>
                <c:pt idx="369">
                  <c:v>1347.6234400000001</c:v>
                </c:pt>
                <c:pt idx="370">
                  <c:v>1351.2568000000001</c:v>
                </c:pt>
                <c:pt idx="371">
                  <c:v>1354.89013</c:v>
                </c:pt>
                <c:pt idx="372">
                  <c:v>1358.5234499999999</c:v>
                </c:pt>
                <c:pt idx="373">
                  <c:v>1362.1567500000001</c:v>
                </c:pt>
                <c:pt idx="374">
                  <c:v>1365.7900299999999</c:v>
                </c:pt>
                <c:pt idx="375">
                  <c:v>1369.42329</c:v>
                </c:pt>
                <c:pt idx="376">
                  <c:v>1373.0565300000001</c:v>
                </c:pt>
                <c:pt idx="377">
                  <c:v>1376.68976</c:v>
                </c:pt>
                <c:pt idx="378">
                  <c:v>1380.32296</c:v>
                </c:pt>
                <c:pt idx="379">
                  <c:v>1383.95615</c:v>
                </c:pt>
                <c:pt idx="380">
                  <c:v>1387.5893100000001</c:v>
                </c:pt>
                <c:pt idx="381">
                  <c:v>1391.22246</c:v>
                </c:pt>
                <c:pt idx="382">
                  <c:v>1394.8555899999999</c:v>
                </c:pt>
                <c:pt idx="383">
                  <c:v>1398.4887000000001</c:v>
                </c:pt>
                <c:pt idx="384">
                  <c:v>1402.1217899999999</c:v>
                </c:pt>
                <c:pt idx="385">
                  <c:v>1405.75486</c:v>
                </c:pt>
                <c:pt idx="386">
                  <c:v>1409.3879099999999</c:v>
                </c:pt>
                <c:pt idx="387">
                  <c:v>1413.0209400000001</c:v>
                </c:pt>
                <c:pt idx="388">
                  <c:v>1416.6539600000001</c:v>
                </c:pt>
                <c:pt idx="389">
                  <c:v>1420.2869499999999</c:v>
                </c:pt>
                <c:pt idx="390">
                  <c:v>1423.91993</c:v>
                </c:pt>
                <c:pt idx="391">
                  <c:v>1427.55288</c:v>
                </c:pt>
                <c:pt idx="392">
                  <c:v>1431.1858199999999</c:v>
                </c:pt>
                <c:pt idx="393">
                  <c:v>1434.8187399999999</c:v>
                </c:pt>
                <c:pt idx="394">
                  <c:v>1438.45164</c:v>
                </c:pt>
                <c:pt idx="395">
                  <c:v>1442.0845200000001</c:v>
                </c:pt>
                <c:pt idx="396">
                  <c:v>1445.71738</c:v>
                </c:pt>
                <c:pt idx="397">
                  <c:v>1449.35023</c:v>
                </c:pt>
                <c:pt idx="398">
                  <c:v>1452.98305</c:v>
                </c:pt>
                <c:pt idx="399">
                  <c:v>1456.6158499999999</c:v>
                </c:pt>
                <c:pt idx="400">
                  <c:v>1460.24864</c:v>
                </c:pt>
                <c:pt idx="401">
                  <c:v>1463.88141</c:v>
                </c:pt>
                <c:pt idx="402">
                  <c:v>1467.51415</c:v>
                </c:pt>
                <c:pt idx="403">
                  <c:v>1471.14688</c:v>
                </c:pt>
                <c:pt idx="404">
                  <c:v>1474.7795900000001</c:v>
                </c:pt>
                <c:pt idx="405">
                  <c:v>1478.41228</c:v>
                </c:pt>
                <c:pt idx="406">
                  <c:v>1482.0449599999999</c:v>
                </c:pt>
                <c:pt idx="407">
                  <c:v>1485.67761</c:v>
                </c:pt>
                <c:pt idx="408">
                  <c:v>1489.31024</c:v>
                </c:pt>
                <c:pt idx="409">
                  <c:v>1492.9428600000001</c:v>
                </c:pt>
                <c:pt idx="410">
                  <c:v>1496.57545</c:v>
                </c:pt>
                <c:pt idx="411">
                  <c:v>1500.20803</c:v>
                </c:pt>
                <c:pt idx="412">
                  <c:v>1503.84059</c:v>
                </c:pt>
                <c:pt idx="413">
                  <c:v>1507.4731300000001</c:v>
                </c:pt>
                <c:pt idx="414">
                  <c:v>1511.10565</c:v>
                </c:pt>
                <c:pt idx="415">
                  <c:v>1514.7381499999999</c:v>
                </c:pt>
                <c:pt idx="416">
                  <c:v>1518.3706299999999</c:v>
                </c:pt>
                <c:pt idx="417">
                  <c:v>1522.0030899999999</c:v>
                </c:pt>
                <c:pt idx="418">
                  <c:v>1525.63554</c:v>
                </c:pt>
                <c:pt idx="419">
                  <c:v>1529.2679599999999</c:v>
                </c:pt>
                <c:pt idx="420">
                  <c:v>1532.9003700000001</c:v>
                </c:pt>
                <c:pt idx="421">
                  <c:v>1536.5327500000001</c:v>
                </c:pt>
                <c:pt idx="422">
                  <c:v>1540.1651199999999</c:v>
                </c:pt>
                <c:pt idx="423">
                  <c:v>1543.79747</c:v>
                </c:pt>
                <c:pt idx="424">
                  <c:v>1547.4297999999999</c:v>
                </c:pt>
                <c:pt idx="425">
                  <c:v>1551.0621100000001</c:v>
                </c:pt>
                <c:pt idx="426">
                  <c:v>1554.6944000000001</c:v>
                </c:pt>
                <c:pt idx="427">
                  <c:v>1558.3266699999999</c:v>
                </c:pt>
                <c:pt idx="428">
                  <c:v>1561.95893</c:v>
                </c:pt>
                <c:pt idx="429">
                  <c:v>1565.5911599999999</c:v>
                </c:pt>
                <c:pt idx="430">
                  <c:v>1569.2233799999999</c:v>
                </c:pt>
                <c:pt idx="431">
                  <c:v>1572.8555699999999</c:v>
                </c:pt>
                <c:pt idx="432">
                  <c:v>1576.48775</c:v>
                </c:pt>
                <c:pt idx="433">
                  <c:v>1580.1199099999999</c:v>
                </c:pt>
                <c:pt idx="434">
                  <c:v>1583.7520500000001</c:v>
                </c:pt>
                <c:pt idx="435">
                  <c:v>1587.38417</c:v>
                </c:pt>
                <c:pt idx="436">
                  <c:v>1591.0162700000001</c:v>
                </c:pt>
                <c:pt idx="437">
                  <c:v>1594.6483499999999</c:v>
                </c:pt>
                <c:pt idx="438">
                  <c:v>1598.28042</c:v>
                </c:pt>
                <c:pt idx="439">
                  <c:v>1601.91246</c:v>
                </c:pt>
                <c:pt idx="440">
                  <c:v>1605.54449</c:v>
                </c:pt>
                <c:pt idx="441">
                  <c:v>1609.1765</c:v>
                </c:pt>
                <c:pt idx="442">
                  <c:v>1612.8084799999999</c:v>
                </c:pt>
                <c:pt idx="443">
                  <c:v>1616.4404500000001</c:v>
                </c:pt>
                <c:pt idx="444">
                  <c:v>1620.0724</c:v>
                </c:pt>
                <c:pt idx="445">
                  <c:v>1623.70433</c:v>
                </c:pt>
                <c:pt idx="446">
                  <c:v>1627.3362400000001</c:v>
                </c:pt>
                <c:pt idx="447">
                  <c:v>1630.9681399999999</c:v>
                </c:pt>
                <c:pt idx="448">
                  <c:v>1634.6000100000001</c:v>
                </c:pt>
                <c:pt idx="449">
                  <c:v>1638.2318600000001</c:v>
                </c:pt>
                <c:pt idx="450">
                  <c:v>1641.8637000000001</c:v>
                </c:pt>
                <c:pt idx="451">
                  <c:v>1645.4955199999999</c:v>
                </c:pt>
                <c:pt idx="452">
                  <c:v>1649.1273100000001</c:v>
                </c:pt>
                <c:pt idx="453">
                  <c:v>1652.75909</c:v>
                </c:pt>
                <c:pt idx="454">
                  <c:v>1656.39085</c:v>
                </c:pt>
                <c:pt idx="455">
                  <c:v>1660.02259</c:v>
                </c:pt>
                <c:pt idx="456">
                  <c:v>1663.6543099999999</c:v>
                </c:pt>
                <c:pt idx="457">
                  <c:v>1667.28602</c:v>
                </c:pt>
                <c:pt idx="458">
                  <c:v>1670.9177</c:v>
                </c:pt>
                <c:pt idx="459">
                  <c:v>1674.54936</c:v>
                </c:pt>
                <c:pt idx="460">
                  <c:v>1678.18101</c:v>
                </c:pt>
                <c:pt idx="461">
                  <c:v>1681.8126400000001</c:v>
                </c:pt>
                <c:pt idx="462">
                  <c:v>1685.44424</c:v>
                </c:pt>
                <c:pt idx="463">
                  <c:v>1689.07583</c:v>
                </c:pt>
                <c:pt idx="464">
                  <c:v>1692.7074</c:v>
                </c:pt>
                <c:pt idx="465">
                  <c:v>1696.3389500000001</c:v>
                </c:pt>
                <c:pt idx="466">
                  <c:v>1699.97048</c:v>
                </c:pt>
                <c:pt idx="467">
                  <c:v>1703.6020000000001</c:v>
                </c:pt>
                <c:pt idx="468">
                  <c:v>1707.2334900000001</c:v>
                </c:pt>
                <c:pt idx="469">
                  <c:v>1710.8649600000001</c:v>
                </c:pt>
                <c:pt idx="470">
                  <c:v>1714.4964199999999</c:v>
                </c:pt>
                <c:pt idx="471">
                  <c:v>1718.1278500000001</c:v>
                </c:pt>
                <c:pt idx="472">
                  <c:v>1721.75927</c:v>
                </c:pt>
                <c:pt idx="473">
                  <c:v>1725.39067</c:v>
                </c:pt>
                <c:pt idx="474">
                  <c:v>1729.02205</c:v>
                </c:pt>
                <c:pt idx="475">
                  <c:v>1732.6534099999999</c:v>
                </c:pt>
                <c:pt idx="476">
                  <c:v>1736.28475</c:v>
                </c:pt>
                <c:pt idx="477">
                  <c:v>1739.91607</c:v>
                </c:pt>
                <c:pt idx="478">
                  <c:v>1743.54738</c:v>
                </c:pt>
                <c:pt idx="479">
                  <c:v>1747.17866</c:v>
                </c:pt>
                <c:pt idx="480">
                  <c:v>1750.8099299999999</c:v>
                </c:pt>
                <c:pt idx="481">
                  <c:v>1754.4411700000001</c:v>
                </c:pt>
                <c:pt idx="482">
                  <c:v>1758.0724</c:v>
                </c:pt>
                <c:pt idx="483">
                  <c:v>1761.70361</c:v>
                </c:pt>
                <c:pt idx="484">
                  <c:v>1765.3348000000001</c:v>
                </c:pt>
                <c:pt idx="485">
                  <c:v>1768.96597</c:v>
                </c:pt>
                <c:pt idx="486">
                  <c:v>1772.5971199999999</c:v>
                </c:pt>
                <c:pt idx="487">
                  <c:v>1776.2282499999999</c:v>
                </c:pt>
                <c:pt idx="488">
                  <c:v>1779.8593699999999</c:v>
                </c:pt>
                <c:pt idx="489">
                  <c:v>1783.49046</c:v>
                </c:pt>
                <c:pt idx="490">
                  <c:v>1787.1215400000001</c:v>
                </c:pt>
                <c:pt idx="491">
                  <c:v>1790.7525900000001</c:v>
                </c:pt>
                <c:pt idx="492">
                  <c:v>1794.38363</c:v>
                </c:pt>
                <c:pt idx="493">
                  <c:v>1798.0146500000001</c:v>
                </c:pt>
                <c:pt idx="494">
                  <c:v>1801.6456499999999</c:v>
                </c:pt>
                <c:pt idx="495">
                  <c:v>1805.2766300000001</c:v>
                </c:pt>
                <c:pt idx="496">
                  <c:v>1808.90759</c:v>
                </c:pt>
                <c:pt idx="497">
                  <c:v>1812.53853</c:v>
                </c:pt>
                <c:pt idx="498">
                  <c:v>1816.1694500000001</c:v>
                </c:pt>
                <c:pt idx="499">
                  <c:v>1819.80036</c:v>
                </c:pt>
                <c:pt idx="500">
                  <c:v>1823.4312399999999</c:v>
                </c:pt>
                <c:pt idx="501">
                  <c:v>1827.0621100000001</c:v>
                </c:pt>
                <c:pt idx="502">
                  <c:v>1830.6929600000001</c:v>
                </c:pt>
                <c:pt idx="503">
                  <c:v>1834.3237799999999</c:v>
                </c:pt>
                <c:pt idx="504">
                  <c:v>1837.9545900000001</c:v>
                </c:pt>
                <c:pt idx="505">
                  <c:v>1841.58538</c:v>
                </c:pt>
                <c:pt idx="506">
                  <c:v>1845.2161599999999</c:v>
                </c:pt>
                <c:pt idx="507">
                  <c:v>1848.84691</c:v>
                </c:pt>
                <c:pt idx="508">
                  <c:v>1852.4776400000001</c:v>
                </c:pt>
                <c:pt idx="509">
                  <c:v>1856.10835</c:v>
                </c:pt>
                <c:pt idx="510">
                  <c:v>1859.7390499999999</c:v>
                </c:pt>
                <c:pt idx="511">
                  <c:v>1863.3697299999999</c:v>
                </c:pt>
                <c:pt idx="512">
                  <c:v>1867.00038</c:v>
                </c:pt>
                <c:pt idx="513">
                  <c:v>1870.63102</c:v>
                </c:pt>
                <c:pt idx="514">
                  <c:v>1874.2616399999999</c:v>
                </c:pt>
                <c:pt idx="515">
                  <c:v>1877.8922399999999</c:v>
                </c:pt>
                <c:pt idx="516">
                  <c:v>1881.5228199999999</c:v>
                </c:pt>
                <c:pt idx="517">
                  <c:v>1885.15338</c:v>
                </c:pt>
                <c:pt idx="518">
                  <c:v>1888.7839300000001</c:v>
                </c:pt>
                <c:pt idx="519">
                  <c:v>1892.41445</c:v>
                </c:pt>
                <c:pt idx="520">
                  <c:v>1896.0449599999999</c:v>
                </c:pt>
                <c:pt idx="521">
                  <c:v>1899.67544</c:v>
                </c:pt>
                <c:pt idx="522">
                  <c:v>1903.30591</c:v>
                </c:pt>
                <c:pt idx="523">
                  <c:v>1906.9363599999999</c:v>
                </c:pt>
                <c:pt idx="524">
                  <c:v>1910.5667900000001</c:v>
                </c:pt>
                <c:pt idx="525">
                  <c:v>1914.1972000000001</c:v>
                </c:pt>
                <c:pt idx="526">
                  <c:v>1917.8275900000001</c:v>
                </c:pt>
                <c:pt idx="527">
                  <c:v>1921.45796</c:v>
                </c:pt>
                <c:pt idx="528">
                  <c:v>1925.0883100000001</c:v>
                </c:pt>
                <c:pt idx="529">
                  <c:v>1928.71865</c:v>
                </c:pt>
                <c:pt idx="530">
                  <c:v>1932.34896</c:v>
                </c:pt>
                <c:pt idx="531">
                  <c:v>1935.9792600000001</c:v>
                </c:pt>
                <c:pt idx="532">
                  <c:v>1939.6095299999999</c:v>
                </c:pt>
                <c:pt idx="533">
                  <c:v>1943.2397900000001</c:v>
                </c:pt>
                <c:pt idx="534">
                  <c:v>1946.87003</c:v>
                </c:pt>
                <c:pt idx="535">
                  <c:v>1950.5002500000001</c:v>
                </c:pt>
                <c:pt idx="536">
                  <c:v>1954.1304500000001</c:v>
                </c:pt>
                <c:pt idx="537">
                  <c:v>1957.76063</c:v>
                </c:pt>
                <c:pt idx="538">
                  <c:v>1961.3907999999999</c:v>
                </c:pt>
                <c:pt idx="539">
                  <c:v>1965.0209400000001</c:v>
                </c:pt>
                <c:pt idx="540">
                  <c:v>1968.6510699999999</c:v>
                </c:pt>
                <c:pt idx="541">
                  <c:v>1972.28117</c:v>
                </c:pt>
                <c:pt idx="542">
                  <c:v>1975.9112600000001</c:v>
                </c:pt>
                <c:pt idx="543">
                  <c:v>1979.54133</c:v>
                </c:pt>
                <c:pt idx="544">
                  <c:v>1983.17138</c:v>
                </c:pt>
                <c:pt idx="545">
                  <c:v>1986.80141</c:v>
                </c:pt>
                <c:pt idx="546">
                  <c:v>1990.4314199999999</c:v>
                </c:pt>
                <c:pt idx="547">
                  <c:v>1994.06141</c:v>
                </c:pt>
                <c:pt idx="548">
                  <c:v>1997.69138</c:v>
                </c:pt>
                <c:pt idx="549">
                  <c:v>2001.32134</c:v>
                </c:pt>
                <c:pt idx="550">
                  <c:v>2004.95127</c:v>
                </c:pt>
                <c:pt idx="551">
                  <c:v>2008.5811900000001</c:v>
                </c:pt>
                <c:pt idx="552">
                  <c:v>2012.21108</c:v>
                </c:pt>
                <c:pt idx="553">
                  <c:v>2015.84096</c:v>
                </c:pt>
                <c:pt idx="554">
                  <c:v>2019.47082</c:v>
                </c:pt>
                <c:pt idx="555">
                  <c:v>2023.1006600000001</c:v>
                </c:pt>
                <c:pt idx="556">
                  <c:v>2026.7304799999999</c:v>
                </c:pt>
                <c:pt idx="557">
                  <c:v>2030.3602800000001</c:v>
                </c:pt>
                <c:pt idx="558">
                  <c:v>2033.9900700000001</c:v>
                </c:pt>
                <c:pt idx="559">
                  <c:v>2037.6198300000001</c:v>
                </c:pt>
                <c:pt idx="560">
                  <c:v>2041.2495699999999</c:v>
                </c:pt>
                <c:pt idx="561">
                  <c:v>2044.8793000000001</c:v>
                </c:pt>
                <c:pt idx="562">
                  <c:v>2048.5090100000002</c:v>
                </c:pt>
                <c:pt idx="563">
                  <c:v>2052.1387</c:v>
                </c:pt>
                <c:pt idx="564">
                  <c:v>2055.76836</c:v>
                </c:pt>
                <c:pt idx="565">
                  <c:v>2059.3980099999999</c:v>
                </c:pt>
                <c:pt idx="566">
                  <c:v>2063.0276399999998</c:v>
                </c:pt>
                <c:pt idx="567">
                  <c:v>2066.65726</c:v>
                </c:pt>
                <c:pt idx="568">
                  <c:v>2070.28685</c:v>
                </c:pt>
                <c:pt idx="569">
                  <c:v>2073.91642</c:v>
                </c:pt>
                <c:pt idx="570">
                  <c:v>2077.5459799999999</c:v>
                </c:pt>
                <c:pt idx="571">
                  <c:v>2081.17551</c:v>
                </c:pt>
                <c:pt idx="572">
                  <c:v>2084.80503</c:v>
                </c:pt>
                <c:pt idx="573">
                  <c:v>2088.43453</c:v>
                </c:pt>
                <c:pt idx="574">
                  <c:v>2092.0640100000001</c:v>
                </c:pt>
                <c:pt idx="575">
                  <c:v>2095.6934700000002</c:v>
                </c:pt>
                <c:pt idx="576">
                  <c:v>2099.3229099999999</c:v>
                </c:pt>
                <c:pt idx="577">
                  <c:v>2102.9523300000001</c:v>
                </c:pt>
                <c:pt idx="578">
                  <c:v>2106.5817299999999</c:v>
                </c:pt>
                <c:pt idx="579">
                  <c:v>2110.2111199999999</c:v>
                </c:pt>
                <c:pt idx="580">
                  <c:v>2113.8404799999998</c:v>
                </c:pt>
                <c:pt idx="581">
                  <c:v>2117.46983</c:v>
                </c:pt>
                <c:pt idx="582">
                  <c:v>2121.09915</c:v>
                </c:pt>
                <c:pt idx="583">
                  <c:v>2124.7284599999998</c:v>
                </c:pt>
                <c:pt idx="584">
                  <c:v>2128.3577500000001</c:v>
                </c:pt>
                <c:pt idx="585">
                  <c:v>2131.98702</c:v>
                </c:pt>
                <c:pt idx="586">
                  <c:v>2135.61627</c:v>
                </c:pt>
                <c:pt idx="587">
                  <c:v>2139.2455</c:v>
                </c:pt>
                <c:pt idx="588">
                  <c:v>2142.8747100000001</c:v>
                </c:pt>
                <c:pt idx="589">
                  <c:v>2146.5039099999999</c:v>
                </c:pt>
                <c:pt idx="590">
                  <c:v>2150.1330800000001</c:v>
                </c:pt>
                <c:pt idx="591">
                  <c:v>2153.76224</c:v>
                </c:pt>
                <c:pt idx="592">
                  <c:v>2157.3913699999998</c:v>
                </c:pt>
                <c:pt idx="593">
                  <c:v>2161.0204899999999</c:v>
                </c:pt>
                <c:pt idx="594">
                  <c:v>2164.64959</c:v>
                </c:pt>
                <c:pt idx="595">
                  <c:v>2168.2786700000001</c:v>
                </c:pt>
                <c:pt idx="596">
                  <c:v>2171.9077299999999</c:v>
                </c:pt>
                <c:pt idx="597">
                  <c:v>2175.5367700000002</c:v>
                </c:pt>
                <c:pt idx="598">
                  <c:v>2179.1658000000002</c:v>
                </c:pt>
                <c:pt idx="599">
                  <c:v>2182.7948000000001</c:v>
                </c:pt>
                <c:pt idx="600">
                  <c:v>2186.4237800000001</c:v>
                </c:pt>
                <c:pt idx="601">
                  <c:v>2190.0527499999998</c:v>
                </c:pt>
                <c:pt idx="602">
                  <c:v>2193.6817000000001</c:v>
                </c:pt>
                <c:pt idx="603">
                  <c:v>2197.3106200000002</c:v>
                </c:pt>
                <c:pt idx="604">
                  <c:v>2200.9395300000001</c:v>
                </c:pt>
                <c:pt idx="605">
                  <c:v>2204.5684200000001</c:v>
                </c:pt>
                <c:pt idx="606">
                  <c:v>2208.1972900000001</c:v>
                </c:pt>
                <c:pt idx="607">
                  <c:v>2211.8261400000001</c:v>
                </c:pt>
                <c:pt idx="608">
                  <c:v>2215.45498</c:v>
                </c:pt>
                <c:pt idx="609">
                  <c:v>2219.0837900000001</c:v>
                </c:pt>
                <c:pt idx="610">
                  <c:v>2222.7125799999999</c:v>
                </c:pt>
                <c:pt idx="611">
                  <c:v>2226.3413599999999</c:v>
                </c:pt>
                <c:pt idx="612">
                  <c:v>2229.97012</c:v>
                </c:pt>
                <c:pt idx="613">
                  <c:v>2233.5988499999999</c:v>
                </c:pt>
                <c:pt idx="614">
                  <c:v>2237.22757</c:v>
                </c:pt>
                <c:pt idx="615">
                  <c:v>2240.8562700000002</c:v>
                </c:pt>
                <c:pt idx="616">
                  <c:v>2244.48495</c:v>
                </c:pt>
                <c:pt idx="617">
                  <c:v>2248.1136099999999</c:v>
                </c:pt>
                <c:pt idx="618">
                  <c:v>2251.74226</c:v>
                </c:pt>
                <c:pt idx="619">
                  <c:v>2255.3708799999999</c:v>
                </c:pt>
                <c:pt idx="620">
                  <c:v>2258.9994799999999</c:v>
                </c:pt>
                <c:pt idx="621">
                  <c:v>2262.6280700000002</c:v>
                </c:pt>
                <c:pt idx="622">
                  <c:v>2266.2566400000001</c:v>
                </c:pt>
                <c:pt idx="623">
                  <c:v>2269.8851800000002</c:v>
                </c:pt>
                <c:pt idx="624">
                  <c:v>2273.5137100000002</c:v>
                </c:pt>
                <c:pt idx="625">
                  <c:v>2277.1422200000002</c:v>
                </c:pt>
                <c:pt idx="626">
                  <c:v>2280.7707099999998</c:v>
                </c:pt>
                <c:pt idx="627">
                  <c:v>2284.3991799999999</c:v>
                </c:pt>
                <c:pt idx="628">
                  <c:v>2288.0276399999998</c:v>
                </c:pt>
                <c:pt idx="629">
                  <c:v>2291.65607</c:v>
                </c:pt>
                <c:pt idx="630">
                  <c:v>2295.2844799999998</c:v>
                </c:pt>
                <c:pt idx="631">
                  <c:v>2298.9128799999999</c:v>
                </c:pt>
                <c:pt idx="632">
                  <c:v>2302.54126</c:v>
                </c:pt>
                <c:pt idx="633">
                  <c:v>2306.1696099999999</c:v>
                </c:pt>
                <c:pt idx="634">
                  <c:v>2309.7979500000001</c:v>
                </c:pt>
                <c:pt idx="635">
                  <c:v>2313.4262699999999</c:v>
                </c:pt>
                <c:pt idx="636">
                  <c:v>2317.0545699999998</c:v>
                </c:pt>
                <c:pt idx="637">
                  <c:v>2320.6828500000001</c:v>
                </c:pt>
                <c:pt idx="638">
                  <c:v>2324.3111199999998</c:v>
                </c:pt>
                <c:pt idx="639">
                  <c:v>2327.9393599999999</c:v>
                </c:pt>
                <c:pt idx="640">
                  <c:v>2331.5675799999999</c:v>
                </c:pt>
                <c:pt idx="641">
                  <c:v>2335.1957900000002</c:v>
                </c:pt>
                <c:pt idx="642">
                  <c:v>2338.8239699999999</c:v>
                </c:pt>
                <c:pt idx="643">
                  <c:v>2342.4521399999999</c:v>
                </c:pt>
                <c:pt idx="644">
                  <c:v>2346.0802899999999</c:v>
                </c:pt>
                <c:pt idx="645">
                  <c:v>2349.7084199999999</c:v>
                </c:pt>
                <c:pt idx="646">
                  <c:v>2353.33653</c:v>
                </c:pt>
                <c:pt idx="647">
                  <c:v>2356.9646200000002</c:v>
                </c:pt>
                <c:pt idx="648">
                  <c:v>2360.5926899999999</c:v>
                </c:pt>
                <c:pt idx="649">
                  <c:v>2364.22075</c:v>
                </c:pt>
                <c:pt idx="650">
                  <c:v>2367.8487799999998</c:v>
                </c:pt>
                <c:pt idx="651">
                  <c:v>2371.4767999999999</c:v>
                </c:pt>
                <c:pt idx="652">
                  <c:v>2375.1047899999999</c:v>
                </c:pt>
                <c:pt idx="653">
                  <c:v>2378.7327700000001</c:v>
                </c:pt>
                <c:pt idx="654">
                  <c:v>2382.3607299999999</c:v>
                </c:pt>
                <c:pt idx="655">
                  <c:v>2385.9886700000002</c:v>
                </c:pt>
                <c:pt idx="656">
                  <c:v>2389.6165900000001</c:v>
                </c:pt>
                <c:pt idx="657">
                  <c:v>2393.24449</c:v>
                </c:pt>
                <c:pt idx="658">
                  <c:v>2396.87237</c:v>
                </c:pt>
                <c:pt idx="659">
                  <c:v>2400.5002300000001</c:v>
                </c:pt>
                <c:pt idx="660">
                  <c:v>2404.12808</c:v>
                </c:pt>
                <c:pt idx="661">
                  <c:v>2407.7559000000001</c:v>
                </c:pt>
                <c:pt idx="662">
                  <c:v>2411.3837100000001</c:v>
                </c:pt>
                <c:pt idx="663">
                  <c:v>2415.0115000000001</c:v>
                </c:pt>
                <c:pt idx="664">
                  <c:v>2418.6392700000001</c:v>
                </c:pt>
                <c:pt idx="665">
                  <c:v>2422.26701</c:v>
                </c:pt>
                <c:pt idx="666">
                  <c:v>2425.8947400000002</c:v>
                </c:pt>
                <c:pt idx="667">
                  <c:v>2429.5224600000001</c:v>
                </c:pt>
                <c:pt idx="668">
                  <c:v>2433.1501499999999</c:v>
                </c:pt>
                <c:pt idx="669">
                  <c:v>2436.7778199999998</c:v>
                </c:pt>
                <c:pt idx="670">
                  <c:v>2440.4054799999999</c:v>
                </c:pt>
                <c:pt idx="671">
                  <c:v>2444.0331099999999</c:v>
                </c:pt>
                <c:pt idx="672">
                  <c:v>2447.6607300000001</c:v>
                </c:pt>
                <c:pt idx="673">
                  <c:v>2451.2883200000001</c:v>
                </c:pt>
                <c:pt idx="674">
                  <c:v>2454.9159</c:v>
                </c:pt>
                <c:pt idx="675">
                  <c:v>2458.5434599999999</c:v>
                </c:pt>
                <c:pt idx="676">
                  <c:v>2462.1709999999998</c:v>
                </c:pt>
                <c:pt idx="677">
                  <c:v>2465.7985199999998</c:v>
                </c:pt>
                <c:pt idx="678">
                  <c:v>2469.4260199999999</c:v>
                </c:pt>
                <c:pt idx="679">
                  <c:v>2473.0535100000002</c:v>
                </c:pt>
                <c:pt idx="680">
                  <c:v>2476.6809699999999</c:v>
                </c:pt>
                <c:pt idx="681">
                  <c:v>2480.3084199999998</c:v>
                </c:pt>
                <c:pt idx="682">
                  <c:v>2483.9358400000001</c:v>
                </c:pt>
                <c:pt idx="683">
                  <c:v>2487.5632500000002</c:v>
                </c:pt>
                <c:pt idx="684">
                  <c:v>2491.1906399999998</c:v>
                </c:pt>
                <c:pt idx="685">
                  <c:v>2494.81801</c:v>
                </c:pt>
                <c:pt idx="686">
                  <c:v>2498.4453600000002</c:v>
                </c:pt>
                <c:pt idx="687">
                  <c:v>2502.07269</c:v>
                </c:pt>
                <c:pt idx="688">
                  <c:v>2505.6999999999998</c:v>
                </c:pt>
                <c:pt idx="689">
                  <c:v>2509.3272900000002</c:v>
                </c:pt>
                <c:pt idx="690">
                  <c:v>2512.9545699999999</c:v>
                </c:pt>
                <c:pt idx="691">
                  <c:v>2516.5818199999999</c:v>
                </c:pt>
                <c:pt idx="692">
                  <c:v>2520.2090600000001</c:v>
                </c:pt>
                <c:pt idx="693">
                  <c:v>2523.83628</c:v>
                </c:pt>
                <c:pt idx="694">
                  <c:v>2527.4634700000001</c:v>
                </c:pt>
                <c:pt idx="695">
                  <c:v>2531.0906500000001</c:v>
                </c:pt>
                <c:pt idx="696">
                  <c:v>2534.7178100000001</c:v>
                </c:pt>
                <c:pt idx="697">
                  <c:v>2538.3449500000002</c:v>
                </c:pt>
                <c:pt idx="698">
                  <c:v>2541.97208</c:v>
                </c:pt>
                <c:pt idx="699">
                  <c:v>2545.5991800000002</c:v>
                </c:pt>
                <c:pt idx="700">
                  <c:v>2549.2262599999999</c:v>
                </c:pt>
                <c:pt idx="701">
                  <c:v>2552.8533299999999</c:v>
                </c:pt>
                <c:pt idx="702">
                  <c:v>2556.4803700000002</c:v>
                </c:pt>
                <c:pt idx="703">
                  <c:v>2560.1073999999999</c:v>
                </c:pt>
                <c:pt idx="704">
                  <c:v>2563.73441</c:v>
                </c:pt>
                <c:pt idx="705">
                  <c:v>2567.3613999999998</c:v>
                </c:pt>
                <c:pt idx="706">
                  <c:v>2570.98837</c:v>
                </c:pt>
                <c:pt idx="707">
                  <c:v>2574.6153199999999</c:v>
                </c:pt>
                <c:pt idx="708">
                  <c:v>2578.2422499999998</c:v>
                </c:pt>
                <c:pt idx="709">
                  <c:v>2581.8691600000002</c:v>
                </c:pt>
                <c:pt idx="710">
                  <c:v>2585.4960599999999</c:v>
                </c:pt>
                <c:pt idx="711">
                  <c:v>2589.12293</c:v>
                </c:pt>
                <c:pt idx="712">
                  <c:v>2592.7497899999998</c:v>
                </c:pt>
                <c:pt idx="713">
                  <c:v>2596.37662</c:v>
                </c:pt>
                <c:pt idx="714">
                  <c:v>2600.00344</c:v>
                </c:pt>
                <c:pt idx="715">
                  <c:v>2603.63024</c:v>
                </c:pt>
                <c:pt idx="716">
                  <c:v>2607.25702</c:v>
                </c:pt>
                <c:pt idx="717">
                  <c:v>2610.8837800000001</c:v>
                </c:pt>
                <c:pt idx="718">
                  <c:v>2614.5105199999998</c:v>
                </c:pt>
                <c:pt idx="719">
                  <c:v>2618.1372500000002</c:v>
                </c:pt>
                <c:pt idx="720">
                  <c:v>2621.76395</c:v>
                </c:pt>
                <c:pt idx="721">
                  <c:v>2625.3906400000001</c:v>
                </c:pt>
                <c:pt idx="722">
                  <c:v>2629.0173</c:v>
                </c:pt>
                <c:pt idx="723">
                  <c:v>2632.6439500000001</c:v>
                </c:pt>
                <c:pt idx="724">
                  <c:v>2636.2705799999999</c:v>
                </c:pt>
                <c:pt idx="725">
                  <c:v>2639.8971900000001</c:v>
                </c:pt>
                <c:pt idx="726">
                  <c:v>2643.52378</c:v>
                </c:pt>
                <c:pt idx="727">
                  <c:v>2647.1503499999999</c:v>
                </c:pt>
                <c:pt idx="728">
                  <c:v>2650.7768999999998</c:v>
                </c:pt>
                <c:pt idx="729">
                  <c:v>2654.4034299999998</c:v>
                </c:pt>
                <c:pt idx="730">
                  <c:v>2658.0299399999999</c:v>
                </c:pt>
                <c:pt idx="731">
                  <c:v>2661.6564400000002</c:v>
                </c:pt>
                <c:pt idx="732">
                  <c:v>2665.2829099999999</c:v>
                </c:pt>
                <c:pt idx="733">
                  <c:v>2668.9093699999999</c:v>
                </c:pt>
                <c:pt idx="734">
                  <c:v>2672.5358099999999</c:v>
                </c:pt>
                <c:pt idx="735">
                  <c:v>2676.1622299999999</c:v>
                </c:pt>
                <c:pt idx="736">
                  <c:v>2679.78863</c:v>
                </c:pt>
                <c:pt idx="737">
                  <c:v>2683.4150100000002</c:v>
                </c:pt>
                <c:pt idx="738">
                  <c:v>2687.0413699999999</c:v>
                </c:pt>
                <c:pt idx="739">
                  <c:v>2690.6677100000002</c:v>
                </c:pt>
                <c:pt idx="740">
                  <c:v>2694.2940400000002</c:v>
                </c:pt>
                <c:pt idx="741">
                  <c:v>2697.9203400000001</c:v>
                </c:pt>
                <c:pt idx="742">
                  <c:v>2701.5466299999998</c:v>
                </c:pt>
                <c:pt idx="743">
                  <c:v>2705.1728899999998</c:v>
                </c:pt>
                <c:pt idx="744">
                  <c:v>2708.7991400000001</c:v>
                </c:pt>
                <c:pt idx="745">
                  <c:v>2712.4253699999999</c:v>
                </c:pt>
                <c:pt idx="746">
                  <c:v>2716.0515799999998</c:v>
                </c:pt>
                <c:pt idx="747">
                  <c:v>2719.6777699999998</c:v>
                </c:pt>
                <c:pt idx="748">
                  <c:v>2723.3039399999998</c:v>
                </c:pt>
                <c:pt idx="749">
                  <c:v>2726.9301</c:v>
                </c:pt>
                <c:pt idx="750">
                  <c:v>2730.5562300000001</c:v>
                </c:pt>
                <c:pt idx="751">
                  <c:v>2734.1823399999998</c:v>
                </c:pt>
                <c:pt idx="752">
                  <c:v>2737.8084399999998</c:v>
                </c:pt>
                <c:pt idx="753">
                  <c:v>2741.4345199999998</c:v>
                </c:pt>
                <c:pt idx="754">
                  <c:v>2745.0605700000001</c:v>
                </c:pt>
                <c:pt idx="755">
                  <c:v>2748.6866100000002</c:v>
                </c:pt>
                <c:pt idx="756">
                  <c:v>2752.3126299999999</c:v>
                </c:pt>
                <c:pt idx="757">
                  <c:v>2755.9386300000001</c:v>
                </c:pt>
                <c:pt idx="758">
                  <c:v>2759.5646099999999</c:v>
                </c:pt>
                <c:pt idx="759">
                  <c:v>2763.19058</c:v>
                </c:pt>
                <c:pt idx="760">
                  <c:v>2766.8165199999999</c:v>
                </c:pt>
                <c:pt idx="761">
                  <c:v>2770.4424399999998</c:v>
                </c:pt>
                <c:pt idx="762">
                  <c:v>2774.06835</c:v>
                </c:pt>
                <c:pt idx="763">
                  <c:v>2777.6942399999998</c:v>
                </c:pt>
                <c:pt idx="764">
                  <c:v>2781.3200999999999</c:v>
                </c:pt>
                <c:pt idx="765">
                  <c:v>2784.9459499999998</c:v>
                </c:pt>
                <c:pt idx="766">
                  <c:v>2788.5717800000002</c:v>
                </c:pt>
                <c:pt idx="767">
                  <c:v>2792.1975900000002</c:v>
                </c:pt>
                <c:pt idx="768">
                  <c:v>2795.82339</c:v>
                </c:pt>
                <c:pt idx="769">
                  <c:v>2799.4491600000001</c:v>
                </c:pt>
                <c:pt idx="770">
                  <c:v>2803.0749099999998</c:v>
                </c:pt>
                <c:pt idx="771">
                  <c:v>2806.7006500000002</c:v>
                </c:pt>
                <c:pt idx="772">
                  <c:v>2810.32636</c:v>
                </c:pt>
                <c:pt idx="773">
                  <c:v>2813.9520600000001</c:v>
                </c:pt>
                <c:pt idx="774">
                  <c:v>2817.5777400000002</c:v>
                </c:pt>
                <c:pt idx="775">
                  <c:v>2821.2033900000001</c:v>
                </c:pt>
                <c:pt idx="776">
                  <c:v>2824.8290299999999</c:v>
                </c:pt>
                <c:pt idx="777">
                  <c:v>2828.4546500000001</c:v>
                </c:pt>
                <c:pt idx="778">
                  <c:v>2832.0802600000002</c:v>
                </c:pt>
                <c:pt idx="779">
                  <c:v>2835.7058400000001</c:v>
                </c:pt>
                <c:pt idx="780">
                  <c:v>2839.3314</c:v>
                </c:pt>
                <c:pt idx="781">
                  <c:v>2842.9569499999998</c:v>
                </c:pt>
                <c:pt idx="782">
                  <c:v>2846.5824699999998</c:v>
                </c:pt>
                <c:pt idx="783">
                  <c:v>2850.2079800000001</c:v>
                </c:pt>
                <c:pt idx="784">
                  <c:v>2853.83347</c:v>
                </c:pt>
                <c:pt idx="785">
                  <c:v>2857.4589299999998</c:v>
                </c:pt>
                <c:pt idx="786">
                  <c:v>2861.0843799999998</c:v>
                </c:pt>
                <c:pt idx="787">
                  <c:v>2864.7098099999998</c:v>
                </c:pt>
                <c:pt idx="788">
                  <c:v>2868.3352300000001</c:v>
                </c:pt>
                <c:pt idx="789">
                  <c:v>2871.9606199999998</c:v>
                </c:pt>
                <c:pt idx="790">
                  <c:v>2875.58599</c:v>
                </c:pt>
                <c:pt idx="791">
                  <c:v>2879.21135</c:v>
                </c:pt>
                <c:pt idx="792">
                  <c:v>2882.8366799999999</c:v>
                </c:pt>
                <c:pt idx="793">
                  <c:v>2886.462</c:v>
                </c:pt>
                <c:pt idx="794">
                  <c:v>2890.0872899999999</c:v>
                </c:pt>
                <c:pt idx="795">
                  <c:v>2893.7125700000001</c:v>
                </c:pt>
                <c:pt idx="796">
                  <c:v>2897.3378299999999</c:v>
                </c:pt>
                <c:pt idx="797">
                  <c:v>2900.9630699999998</c:v>
                </c:pt>
                <c:pt idx="798">
                  <c:v>2904.5882900000001</c:v>
                </c:pt>
                <c:pt idx="799">
                  <c:v>2908.2134999999998</c:v>
                </c:pt>
                <c:pt idx="800">
                  <c:v>2911.8386799999998</c:v>
                </c:pt>
                <c:pt idx="801">
                  <c:v>2915.4638399999999</c:v>
                </c:pt>
                <c:pt idx="802">
                  <c:v>2919.0889900000002</c:v>
                </c:pt>
                <c:pt idx="803">
                  <c:v>2922.7141200000001</c:v>
                </c:pt>
                <c:pt idx="804">
                  <c:v>2926.3392199999998</c:v>
                </c:pt>
                <c:pt idx="805">
                  <c:v>2929.9643099999998</c:v>
                </c:pt>
                <c:pt idx="806">
                  <c:v>2933.5893799999999</c:v>
                </c:pt>
                <c:pt idx="807">
                  <c:v>2937.21443</c:v>
                </c:pt>
                <c:pt idx="808">
                  <c:v>2940.8394600000001</c:v>
                </c:pt>
                <c:pt idx="809">
                  <c:v>2944.4644699999999</c:v>
                </c:pt>
                <c:pt idx="810">
                  <c:v>2948.0894699999999</c:v>
                </c:pt>
                <c:pt idx="811">
                  <c:v>2951.7144400000002</c:v>
                </c:pt>
                <c:pt idx="812">
                  <c:v>2955.3393999999998</c:v>
                </c:pt>
                <c:pt idx="813">
                  <c:v>2958.9643299999998</c:v>
                </c:pt>
                <c:pt idx="814">
                  <c:v>2962.58925</c:v>
                </c:pt>
                <c:pt idx="815">
                  <c:v>2966.2141499999998</c:v>
                </c:pt>
                <c:pt idx="816">
                  <c:v>2969.8390300000001</c:v>
                </c:pt>
                <c:pt idx="817">
                  <c:v>2973.46389</c:v>
                </c:pt>
                <c:pt idx="818">
                  <c:v>2977.0887299999999</c:v>
                </c:pt>
                <c:pt idx="819">
                  <c:v>2980.7135499999999</c:v>
                </c:pt>
                <c:pt idx="820">
                  <c:v>2984.3383600000002</c:v>
                </c:pt>
                <c:pt idx="821">
                  <c:v>2987.9631399999998</c:v>
                </c:pt>
                <c:pt idx="822">
                  <c:v>2991.5879100000002</c:v>
                </c:pt>
                <c:pt idx="823">
                  <c:v>2995.2126499999999</c:v>
                </c:pt>
                <c:pt idx="824">
                  <c:v>2998.8373799999999</c:v>
                </c:pt>
                <c:pt idx="825">
                  <c:v>3002.46209</c:v>
                </c:pt>
                <c:pt idx="826">
                  <c:v>3006.0867800000001</c:v>
                </c:pt>
                <c:pt idx="827">
                  <c:v>3009.7114499999998</c:v>
                </c:pt>
                <c:pt idx="828">
                  <c:v>3013.3361</c:v>
                </c:pt>
                <c:pt idx="829">
                  <c:v>3016.9607299999998</c:v>
                </c:pt>
                <c:pt idx="830">
                  <c:v>3020.5853400000001</c:v>
                </c:pt>
                <c:pt idx="831">
                  <c:v>3024.2099400000002</c:v>
                </c:pt>
                <c:pt idx="832">
                  <c:v>3027.8345100000001</c:v>
                </c:pt>
                <c:pt idx="833">
                  <c:v>3031.4590699999999</c:v>
                </c:pt>
                <c:pt idx="834">
                  <c:v>3035.0836100000001</c:v>
                </c:pt>
                <c:pt idx="835">
                  <c:v>3038.7081199999998</c:v>
                </c:pt>
                <c:pt idx="836">
                  <c:v>3042.3326200000001</c:v>
                </c:pt>
                <c:pt idx="837">
                  <c:v>3045.9571000000001</c:v>
                </c:pt>
                <c:pt idx="838">
                  <c:v>3049.5815600000001</c:v>
                </c:pt>
                <c:pt idx="839">
                  <c:v>3053.2060099999999</c:v>
                </c:pt>
                <c:pt idx="840">
                  <c:v>3056.83043</c:v>
                </c:pt>
                <c:pt idx="841">
                  <c:v>3060.4548300000001</c:v>
                </c:pt>
                <c:pt idx="842">
                  <c:v>3064.0792200000001</c:v>
                </c:pt>
                <c:pt idx="843">
                  <c:v>3067.7035799999999</c:v>
                </c:pt>
                <c:pt idx="844">
                  <c:v>3071.3279299999999</c:v>
                </c:pt>
                <c:pt idx="845">
                  <c:v>3074.95226</c:v>
                </c:pt>
                <c:pt idx="846">
                  <c:v>3078.5765700000002</c:v>
                </c:pt>
                <c:pt idx="847">
                  <c:v>3082.2008599999999</c:v>
                </c:pt>
                <c:pt idx="848">
                  <c:v>3085.8251300000002</c:v>
                </c:pt>
                <c:pt idx="849">
                  <c:v>3089.44938</c:v>
                </c:pt>
                <c:pt idx="850">
                  <c:v>3093.0736200000001</c:v>
                </c:pt>
                <c:pt idx="851">
                  <c:v>3096.6978300000001</c:v>
                </c:pt>
                <c:pt idx="852">
                  <c:v>3100.3220200000001</c:v>
                </c:pt>
                <c:pt idx="853">
                  <c:v>3103.9461999999999</c:v>
                </c:pt>
                <c:pt idx="854">
                  <c:v>3107.5703600000002</c:v>
                </c:pt>
                <c:pt idx="855">
                  <c:v>3111.1945000000001</c:v>
                </c:pt>
                <c:pt idx="856">
                  <c:v>3114.8186099999998</c:v>
                </c:pt>
                <c:pt idx="857">
                  <c:v>3118.4427099999998</c:v>
                </c:pt>
                <c:pt idx="858">
                  <c:v>3122.0668000000001</c:v>
                </c:pt>
                <c:pt idx="859">
                  <c:v>3125.6908600000002</c:v>
                </c:pt>
                <c:pt idx="860">
                  <c:v>3129.3148999999999</c:v>
                </c:pt>
                <c:pt idx="861">
                  <c:v>3132.9389200000001</c:v>
                </c:pt>
                <c:pt idx="862">
                  <c:v>3136.5629300000001</c:v>
                </c:pt>
                <c:pt idx="863">
                  <c:v>3140.1869200000001</c:v>
                </c:pt>
                <c:pt idx="864">
                  <c:v>3143.81088</c:v>
                </c:pt>
                <c:pt idx="865">
                  <c:v>3147.4348300000001</c:v>
                </c:pt>
                <c:pt idx="866">
                  <c:v>3151.0587599999999</c:v>
                </c:pt>
                <c:pt idx="867">
                  <c:v>3154.6826700000001</c:v>
                </c:pt>
                <c:pt idx="868">
                  <c:v>3158.30656</c:v>
                </c:pt>
                <c:pt idx="869">
                  <c:v>3161.9304299999999</c:v>
                </c:pt>
                <c:pt idx="870">
                  <c:v>3165.5542799999998</c:v>
                </c:pt>
                <c:pt idx="871">
                  <c:v>3169.17812</c:v>
                </c:pt>
                <c:pt idx="872">
                  <c:v>3172.8019300000001</c:v>
                </c:pt>
                <c:pt idx="873">
                  <c:v>3176.4257299999999</c:v>
                </c:pt>
                <c:pt idx="874">
                  <c:v>3180.0495099999998</c:v>
                </c:pt>
                <c:pt idx="875">
                  <c:v>3183.67326</c:v>
                </c:pt>
                <c:pt idx="876">
                  <c:v>3187.297</c:v>
                </c:pt>
                <c:pt idx="877">
                  <c:v>3190.9207200000001</c:v>
                </c:pt>
                <c:pt idx="878">
                  <c:v>3194.5444200000002</c:v>
                </c:pt>
                <c:pt idx="879">
                  <c:v>3198.1681100000001</c:v>
                </c:pt>
                <c:pt idx="880">
                  <c:v>3201.7917699999998</c:v>
                </c:pt>
                <c:pt idx="881">
                  <c:v>3205.4154100000001</c:v>
                </c:pt>
                <c:pt idx="882">
                  <c:v>3209.0390400000001</c:v>
                </c:pt>
                <c:pt idx="883">
                  <c:v>3212.66264</c:v>
                </c:pt>
                <c:pt idx="884">
                  <c:v>3216.2862300000002</c:v>
                </c:pt>
                <c:pt idx="885">
                  <c:v>3219.9097999999999</c:v>
                </c:pt>
                <c:pt idx="886">
                  <c:v>3223.5333500000002</c:v>
                </c:pt>
                <c:pt idx="887">
                  <c:v>3227.15688</c:v>
                </c:pt>
                <c:pt idx="888">
                  <c:v>3230.7803899999999</c:v>
                </c:pt>
                <c:pt idx="889">
                  <c:v>3234.4038799999998</c:v>
                </c:pt>
                <c:pt idx="890">
                  <c:v>3238.0273499999998</c:v>
                </c:pt>
                <c:pt idx="891">
                  <c:v>3241.6508100000001</c:v>
                </c:pt>
                <c:pt idx="892">
                  <c:v>3245.2742400000002</c:v>
                </c:pt>
                <c:pt idx="893">
                  <c:v>3248.8976600000001</c:v>
                </c:pt>
                <c:pt idx="894">
                  <c:v>3252.5210499999998</c:v>
                </c:pt>
                <c:pt idx="895">
                  <c:v>3256.1444299999998</c:v>
                </c:pt>
                <c:pt idx="896">
                  <c:v>3259.7677899999999</c:v>
                </c:pt>
                <c:pt idx="897">
                  <c:v>3263.39113</c:v>
                </c:pt>
                <c:pt idx="898">
                  <c:v>3267.0144500000001</c:v>
                </c:pt>
                <c:pt idx="899">
                  <c:v>3270.6377499999999</c:v>
                </c:pt>
                <c:pt idx="900">
                  <c:v>3274.2610300000001</c:v>
                </c:pt>
                <c:pt idx="901">
                  <c:v>3277.8843000000002</c:v>
                </c:pt>
                <c:pt idx="902">
                  <c:v>3281.5075400000001</c:v>
                </c:pt>
                <c:pt idx="903">
                  <c:v>3285.1307700000002</c:v>
                </c:pt>
                <c:pt idx="904">
                  <c:v>3288.75398</c:v>
                </c:pt>
                <c:pt idx="905">
                  <c:v>3292.37716</c:v>
                </c:pt>
                <c:pt idx="906">
                  <c:v>3296.0003299999998</c:v>
                </c:pt>
                <c:pt idx="907">
                  <c:v>3299.6234800000002</c:v>
                </c:pt>
                <c:pt idx="908">
                  <c:v>3303.2466100000001</c:v>
                </c:pt>
                <c:pt idx="909">
                  <c:v>3306.8697200000001</c:v>
                </c:pt>
                <c:pt idx="910">
                  <c:v>3310.4928199999999</c:v>
                </c:pt>
                <c:pt idx="911">
                  <c:v>3314.11589</c:v>
                </c:pt>
                <c:pt idx="912">
                  <c:v>3317.7389499999999</c:v>
                </c:pt>
                <c:pt idx="913">
                  <c:v>3321.3619800000001</c:v>
                </c:pt>
                <c:pt idx="914">
                  <c:v>3324.9850000000001</c:v>
                </c:pt>
                <c:pt idx="915">
                  <c:v>3328.6080000000002</c:v>
                </c:pt>
                <c:pt idx="916">
                  <c:v>3332.2309700000001</c:v>
                </c:pt>
                <c:pt idx="917">
                  <c:v>3335.8539300000002</c:v>
                </c:pt>
                <c:pt idx="918">
                  <c:v>3339.47687</c:v>
                </c:pt>
                <c:pt idx="919">
                  <c:v>3343.0998</c:v>
                </c:pt>
                <c:pt idx="920">
                  <c:v>3346.7226999999998</c:v>
                </c:pt>
                <c:pt idx="921">
                  <c:v>3350.3455800000002</c:v>
                </c:pt>
                <c:pt idx="922">
                  <c:v>3353.9684499999998</c:v>
                </c:pt>
                <c:pt idx="923">
                  <c:v>3357.5912899999998</c:v>
                </c:pt>
                <c:pt idx="924">
                  <c:v>3361.2141200000001</c:v>
                </c:pt>
                <c:pt idx="925">
                  <c:v>3364.8369299999999</c:v>
                </c:pt>
                <c:pt idx="926">
                  <c:v>3368.4597199999998</c:v>
                </c:pt>
                <c:pt idx="927">
                  <c:v>3372.08248</c:v>
                </c:pt>
                <c:pt idx="928">
                  <c:v>3375.7052399999998</c:v>
                </c:pt>
                <c:pt idx="929">
                  <c:v>3379.3279699999998</c:v>
                </c:pt>
                <c:pt idx="930">
                  <c:v>3382.9506799999999</c:v>
                </c:pt>
                <c:pt idx="931">
                  <c:v>3386.5733700000001</c:v>
                </c:pt>
                <c:pt idx="932">
                  <c:v>3390.19605</c:v>
                </c:pt>
                <c:pt idx="933">
                  <c:v>3393.8186999999998</c:v>
                </c:pt>
                <c:pt idx="934">
                  <c:v>3397.4413399999999</c:v>
                </c:pt>
                <c:pt idx="935">
                  <c:v>3401.06396</c:v>
                </c:pt>
                <c:pt idx="936">
                  <c:v>3404.6865600000001</c:v>
                </c:pt>
                <c:pt idx="937">
                  <c:v>3408.3091399999998</c:v>
                </c:pt>
                <c:pt idx="938">
                  <c:v>3411.9317000000001</c:v>
                </c:pt>
                <c:pt idx="939">
                  <c:v>3415.5542399999999</c:v>
                </c:pt>
                <c:pt idx="940">
                  <c:v>3419.1767599999998</c:v>
                </c:pt>
                <c:pt idx="941">
                  <c:v>3422.7992599999998</c:v>
                </c:pt>
                <c:pt idx="942">
                  <c:v>3426.42175</c:v>
                </c:pt>
                <c:pt idx="943">
                  <c:v>3430.04421</c:v>
                </c:pt>
                <c:pt idx="944">
                  <c:v>3433.6666599999999</c:v>
                </c:pt>
                <c:pt idx="945">
                  <c:v>3437.2890900000002</c:v>
                </c:pt>
                <c:pt idx="946">
                  <c:v>3440.9115000000002</c:v>
                </c:pt>
                <c:pt idx="947">
                  <c:v>3444.53388</c:v>
                </c:pt>
                <c:pt idx="948">
                  <c:v>3448.1562600000002</c:v>
                </c:pt>
                <c:pt idx="949">
                  <c:v>3451.7786099999998</c:v>
                </c:pt>
                <c:pt idx="950">
                  <c:v>3455.40094</c:v>
                </c:pt>
                <c:pt idx="951">
                  <c:v>3459.0232500000002</c:v>
                </c:pt>
                <c:pt idx="952">
                  <c:v>3462.6455500000002</c:v>
                </c:pt>
                <c:pt idx="953">
                  <c:v>3466.26782</c:v>
                </c:pt>
                <c:pt idx="954">
                  <c:v>3469.8900800000001</c:v>
                </c:pt>
                <c:pt idx="955">
                  <c:v>3473.5123199999998</c:v>
                </c:pt>
                <c:pt idx="956">
                  <c:v>3477.1345299999998</c:v>
                </c:pt>
                <c:pt idx="957">
                  <c:v>3480.7567300000001</c:v>
                </c:pt>
                <c:pt idx="958">
                  <c:v>3484.3789099999999</c:v>
                </c:pt>
                <c:pt idx="959">
                  <c:v>3488.00108</c:v>
                </c:pt>
                <c:pt idx="960">
                  <c:v>3491.6232199999999</c:v>
                </c:pt>
                <c:pt idx="961">
                  <c:v>3495.2453399999999</c:v>
                </c:pt>
                <c:pt idx="962">
                  <c:v>3498.8674500000002</c:v>
                </c:pt>
                <c:pt idx="963">
                  <c:v>3502.4895299999998</c:v>
                </c:pt>
                <c:pt idx="964">
                  <c:v>3506.1116000000002</c:v>
                </c:pt>
                <c:pt idx="965">
                  <c:v>3509.7336500000001</c:v>
                </c:pt>
                <c:pt idx="966">
                  <c:v>3513.3556699999999</c:v>
                </c:pt>
                <c:pt idx="967">
                  <c:v>3516.97768</c:v>
                </c:pt>
                <c:pt idx="968">
                  <c:v>3520.5996700000001</c:v>
                </c:pt>
                <c:pt idx="969">
                  <c:v>3524.2216400000002</c:v>
                </c:pt>
                <c:pt idx="970">
                  <c:v>3527.8436000000002</c:v>
                </c:pt>
                <c:pt idx="971">
                  <c:v>3531.4655299999999</c:v>
                </c:pt>
                <c:pt idx="972">
                  <c:v>3535.0874399999998</c:v>
                </c:pt>
                <c:pt idx="973">
                  <c:v>3538.7093399999999</c:v>
                </c:pt>
                <c:pt idx="974">
                  <c:v>3542.33122</c:v>
                </c:pt>
                <c:pt idx="975">
                  <c:v>3545.95307</c:v>
                </c:pt>
                <c:pt idx="976">
                  <c:v>3549.5749099999998</c:v>
                </c:pt>
                <c:pt idx="977">
                  <c:v>3553.1967300000001</c:v>
                </c:pt>
                <c:pt idx="978">
                  <c:v>3556.81853</c:v>
                </c:pt>
                <c:pt idx="979">
                  <c:v>3560.44031</c:v>
                </c:pt>
                <c:pt idx="980">
                  <c:v>3564.0620699999999</c:v>
                </c:pt>
                <c:pt idx="981">
                  <c:v>3567.6838200000002</c:v>
                </c:pt>
                <c:pt idx="982">
                  <c:v>3571.3055399999998</c:v>
                </c:pt>
                <c:pt idx="983">
                  <c:v>3574.9272500000002</c:v>
                </c:pt>
                <c:pt idx="984">
                  <c:v>3578.5489299999999</c:v>
                </c:pt>
                <c:pt idx="985">
                  <c:v>3582.1705999999999</c:v>
                </c:pt>
                <c:pt idx="986">
                  <c:v>3585.79225</c:v>
                </c:pt>
                <c:pt idx="987">
                  <c:v>3589.4138800000001</c:v>
                </c:pt>
                <c:pt idx="988">
                  <c:v>3593.0354900000002</c:v>
                </c:pt>
                <c:pt idx="989">
                  <c:v>3596.65708</c:v>
                </c:pt>
                <c:pt idx="990">
                  <c:v>3600.2786500000002</c:v>
                </c:pt>
                <c:pt idx="991">
                  <c:v>3603.9002</c:v>
                </c:pt>
                <c:pt idx="992">
                  <c:v>3607.5217400000001</c:v>
                </c:pt>
                <c:pt idx="993">
                  <c:v>3611.1432500000001</c:v>
                </c:pt>
                <c:pt idx="994">
                  <c:v>3614.7647499999998</c:v>
                </c:pt>
                <c:pt idx="995">
                  <c:v>3618.3862300000001</c:v>
                </c:pt>
                <c:pt idx="996">
                  <c:v>3622.0076899999999</c:v>
                </c:pt>
                <c:pt idx="997">
                  <c:v>3625.6291200000001</c:v>
                </c:pt>
                <c:pt idx="998">
                  <c:v>3629.25054</c:v>
                </c:pt>
                <c:pt idx="999">
                  <c:v>3632.8719500000002</c:v>
                </c:pt>
                <c:pt idx="1000">
                  <c:v>3636.4933299999998</c:v>
                </c:pt>
                <c:pt idx="1001">
                  <c:v>3640.1146899999999</c:v>
                </c:pt>
                <c:pt idx="1002">
                  <c:v>3643.7360399999998</c:v>
                </c:pt>
                <c:pt idx="1003">
                  <c:v>3647.35736</c:v>
                </c:pt>
                <c:pt idx="1004">
                  <c:v>3650.97867</c:v>
                </c:pt>
                <c:pt idx="1005">
                  <c:v>3654.5999499999998</c:v>
                </c:pt>
                <c:pt idx="1006">
                  <c:v>3658.2212199999999</c:v>
                </c:pt>
                <c:pt idx="1007">
                  <c:v>3661.84247</c:v>
                </c:pt>
                <c:pt idx="1008">
                  <c:v>3665.4636999999998</c:v>
                </c:pt>
                <c:pt idx="1009">
                  <c:v>3669.08491</c:v>
                </c:pt>
                <c:pt idx="1010">
                  <c:v>3672.7060999999999</c:v>
                </c:pt>
                <c:pt idx="1011">
                  <c:v>3676.32728</c:v>
                </c:pt>
                <c:pt idx="1012">
                  <c:v>3679.9484299999999</c:v>
                </c:pt>
                <c:pt idx="1013">
                  <c:v>3683.5695700000001</c:v>
                </c:pt>
                <c:pt idx="1014">
                  <c:v>3687.1906800000002</c:v>
                </c:pt>
                <c:pt idx="1015">
                  <c:v>3690.81178</c:v>
                </c:pt>
                <c:pt idx="1016">
                  <c:v>3694.4328599999999</c:v>
                </c:pt>
                <c:pt idx="1017">
                  <c:v>3698.0539199999998</c:v>
                </c:pt>
                <c:pt idx="1018">
                  <c:v>3701.6749599999998</c:v>
                </c:pt>
                <c:pt idx="1019">
                  <c:v>3705.2959799999999</c:v>
                </c:pt>
                <c:pt idx="1020">
                  <c:v>3708.91698</c:v>
                </c:pt>
                <c:pt idx="1021">
                  <c:v>3712.5379600000001</c:v>
                </c:pt>
                <c:pt idx="1022">
                  <c:v>3716.1589300000001</c:v>
                </c:pt>
                <c:pt idx="1023">
                  <c:v>3719.7798699999998</c:v>
                </c:pt>
                <c:pt idx="1024">
                  <c:v>3723.4007999999999</c:v>
                </c:pt>
              </c:numCache>
            </c:numRef>
          </c:xVal>
          <c:yVal>
            <c:numRef>
              <c:f>'Background Subtracted Rates'!$W$26:$W$1050</c:f>
              <c:numCache>
                <c:formatCode>General</c:formatCode>
                <c:ptCount val="10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-3.639076780777024E-4</c:v>
                </c:pt>
                <c:pt idx="18">
                  <c:v>-9.4255800407355872E-2</c:v>
                </c:pt>
                <c:pt idx="19">
                  <c:v>-9.6637829007107795E-3</c:v>
                </c:pt>
                <c:pt idx="20">
                  <c:v>9.9362466304228902E-3</c:v>
                </c:pt>
                <c:pt idx="21">
                  <c:v>8.2515089082206422E-3</c:v>
                </c:pt>
                <c:pt idx="22">
                  <c:v>6.1314557574816825E-3</c:v>
                </c:pt>
                <c:pt idx="23">
                  <c:v>8.4303662761771314E-3</c:v>
                </c:pt>
                <c:pt idx="24">
                  <c:v>6.3849592938789446E-3</c:v>
                </c:pt>
                <c:pt idx="25">
                  <c:v>4.9164142079812928E-3</c:v>
                </c:pt>
                <c:pt idx="26">
                  <c:v>1.5428871993704713E-3</c:v>
                </c:pt>
                <c:pt idx="27">
                  <c:v>1.4587615380451391E-5</c:v>
                </c:pt>
                <c:pt idx="28">
                  <c:v>-1.3620772941524417E-3</c:v>
                </c:pt>
                <c:pt idx="29">
                  <c:v>-1.1806631334818074E-4</c:v>
                </c:pt>
                <c:pt idx="30">
                  <c:v>9.3964280470019979E-4</c:v>
                </c:pt>
                <c:pt idx="31">
                  <c:v>1.1896187982325251E-3</c:v>
                </c:pt>
                <c:pt idx="32">
                  <c:v>9.3648298339890634E-4</c:v>
                </c:pt>
                <c:pt idx="33">
                  <c:v>1.0282007353183686E-3</c:v>
                </c:pt>
                <c:pt idx="34">
                  <c:v>1.8455032761707652E-3</c:v>
                </c:pt>
                <c:pt idx="35">
                  <c:v>3.7693419249241883E-3</c:v>
                </c:pt>
                <c:pt idx="36">
                  <c:v>1.0673683564022818E-3</c:v>
                </c:pt>
                <c:pt idx="37">
                  <c:v>2.2742510227283241E-3</c:v>
                </c:pt>
                <c:pt idx="38">
                  <c:v>2.6234469353224599E-3</c:v>
                </c:pt>
                <c:pt idx="39">
                  <c:v>1.6760930920287354E-3</c:v>
                </c:pt>
                <c:pt idx="40">
                  <c:v>2.3854455991294127E-3</c:v>
                </c:pt>
                <c:pt idx="41">
                  <c:v>7.8338457135281037E-4</c:v>
                </c:pt>
                <c:pt idx="42">
                  <c:v>2.0184628210984379E-3</c:v>
                </c:pt>
                <c:pt idx="43">
                  <c:v>2.5187135016318044E-3</c:v>
                </c:pt>
                <c:pt idx="44">
                  <c:v>7.6411648790751519E-4</c:v>
                </c:pt>
                <c:pt idx="45">
                  <c:v>2.7219070430015285E-3</c:v>
                </c:pt>
                <c:pt idx="46">
                  <c:v>9.4022972946890965E-4</c:v>
                </c:pt>
                <c:pt idx="47">
                  <c:v>3.4875214661686943E-3</c:v>
                </c:pt>
                <c:pt idx="48">
                  <c:v>6.9291224740043733E-4</c:v>
                </c:pt>
                <c:pt idx="49">
                  <c:v>7.6575579286011775E-4</c:v>
                </c:pt>
                <c:pt idx="50">
                  <c:v>1.2872404978483826E-3</c:v>
                </c:pt>
                <c:pt idx="51">
                  <c:v>2.0302575735728634E-3</c:v>
                </c:pt>
                <c:pt idx="52">
                  <c:v>2.130767450026376E-3</c:v>
                </c:pt>
                <c:pt idx="53">
                  <c:v>1.5783779960624952E-3</c:v>
                </c:pt>
                <c:pt idx="54">
                  <c:v>7.413567160195339E-4</c:v>
                </c:pt>
                <c:pt idx="55">
                  <c:v>1.7631820539735776E-3</c:v>
                </c:pt>
                <c:pt idx="56">
                  <c:v>1.3148788862539437E-3</c:v>
                </c:pt>
                <c:pt idx="57">
                  <c:v>2.2092267118824643E-3</c:v>
                </c:pt>
                <c:pt idx="58">
                  <c:v>1.5727291059934312E-3</c:v>
                </c:pt>
                <c:pt idx="59">
                  <c:v>1.2977566486830766E-3</c:v>
                </c:pt>
                <c:pt idx="60">
                  <c:v>6.5937782313247456E-4</c:v>
                </c:pt>
                <c:pt idx="61">
                  <c:v>1.954947670849326E-3</c:v>
                </c:pt>
                <c:pt idx="62">
                  <c:v>1.711341974011793E-3</c:v>
                </c:pt>
                <c:pt idx="63">
                  <c:v>1.5908373764028927E-3</c:v>
                </c:pt>
                <c:pt idx="64">
                  <c:v>1.4918427852137137E-3</c:v>
                </c:pt>
                <c:pt idx="65">
                  <c:v>1.7976920489113854E-3</c:v>
                </c:pt>
                <c:pt idx="66">
                  <c:v>2.9690062154481486E-3</c:v>
                </c:pt>
                <c:pt idx="67">
                  <c:v>1.0684574845916464E-3</c:v>
                </c:pt>
                <c:pt idx="68">
                  <c:v>2.4922428380960704E-3</c:v>
                </c:pt>
                <c:pt idx="69">
                  <c:v>1.7999566833897182E-3</c:v>
                </c:pt>
                <c:pt idx="70">
                  <c:v>4.9819121275853501E-4</c:v>
                </c:pt>
                <c:pt idx="71">
                  <c:v>2.2957182868898543E-3</c:v>
                </c:pt>
                <c:pt idx="72">
                  <c:v>1.4554245216092596E-3</c:v>
                </c:pt>
                <c:pt idx="73">
                  <c:v>2.0280060820128884E-3</c:v>
                </c:pt>
                <c:pt idx="74">
                  <c:v>1.7915759162607098E-3</c:v>
                </c:pt>
                <c:pt idx="75">
                  <c:v>1.7337934838455096E-3</c:v>
                </c:pt>
                <c:pt idx="76">
                  <c:v>-5.5986112818318806E-4</c:v>
                </c:pt>
                <c:pt idx="77">
                  <c:v>1.40811281702094E-3</c:v>
                </c:pt>
                <c:pt idx="78">
                  <c:v>1.1552136858119025E-3</c:v>
                </c:pt>
                <c:pt idx="79">
                  <c:v>1.4321293726279605E-3</c:v>
                </c:pt>
                <c:pt idx="80">
                  <c:v>1.0388601734272612E-3</c:v>
                </c:pt>
                <c:pt idx="81">
                  <c:v>1.7619218263365752E-3</c:v>
                </c:pt>
                <c:pt idx="82">
                  <c:v>-2.4409310058826766E-4</c:v>
                </c:pt>
                <c:pt idx="83">
                  <c:v>1.7637637476579093E-3</c:v>
                </c:pt>
                <c:pt idx="84">
                  <c:v>6.9665988705364806E-4</c:v>
                </c:pt>
                <c:pt idx="85">
                  <c:v>-1.6327402073705588E-4</c:v>
                </c:pt>
                <c:pt idx="86">
                  <c:v>3.6080718587092747E-4</c:v>
                </c:pt>
                <c:pt idx="87">
                  <c:v>8.1884308795538568E-4</c:v>
                </c:pt>
                <c:pt idx="88">
                  <c:v>5.1533705541650238E-4</c:v>
                </c:pt>
                <c:pt idx="89">
                  <c:v>5.0488903909353192E-4</c:v>
                </c:pt>
                <c:pt idx="90">
                  <c:v>5.300095225598371E-4</c:v>
                </c:pt>
                <c:pt idx="91">
                  <c:v>-7.0014035015922987E-4</c:v>
                </c:pt>
                <c:pt idx="92">
                  <c:v>1.1402940728752337E-3</c:v>
                </c:pt>
                <c:pt idx="93">
                  <c:v>1.4192036432891728E-3</c:v>
                </c:pt>
                <c:pt idx="94">
                  <c:v>8.5620285497382473E-4</c:v>
                </c:pt>
                <c:pt idx="95">
                  <c:v>1.0739334880466647E-3</c:v>
                </c:pt>
                <c:pt idx="96">
                  <c:v>9.1649183657632055E-4</c:v>
                </c:pt>
                <c:pt idx="97">
                  <c:v>7.1595680667043554E-4</c:v>
                </c:pt>
                <c:pt idx="98">
                  <c:v>1.6827481761055411E-3</c:v>
                </c:pt>
                <c:pt idx="99">
                  <c:v>-5.9275527835023212E-6</c:v>
                </c:pt>
                <c:pt idx="100">
                  <c:v>4.1756210869634686E-5</c:v>
                </c:pt>
                <c:pt idx="101">
                  <c:v>5.8501554849050078E-4</c:v>
                </c:pt>
                <c:pt idx="102">
                  <c:v>7.9594576221624774E-5</c:v>
                </c:pt>
                <c:pt idx="103">
                  <c:v>5.1529252599189987E-4</c:v>
                </c:pt>
                <c:pt idx="104">
                  <c:v>-1.6076875637750093E-5</c:v>
                </c:pt>
                <c:pt idx="105">
                  <c:v>9.603345642258676E-4</c:v>
                </c:pt>
                <c:pt idx="106">
                  <c:v>-1.3082515032564537E-4</c:v>
                </c:pt>
                <c:pt idx="107">
                  <c:v>1.0461719735360454E-3</c:v>
                </c:pt>
                <c:pt idx="108">
                  <c:v>1.2618074148266351E-3</c:v>
                </c:pt>
                <c:pt idx="109">
                  <c:v>9.0360540557776758E-4</c:v>
                </c:pt>
                <c:pt idx="110">
                  <c:v>9.6593892487033262E-4</c:v>
                </c:pt>
                <c:pt idx="111">
                  <c:v>2.9675014261636851E-5</c:v>
                </c:pt>
                <c:pt idx="112">
                  <c:v>6.5821979726303839E-4</c:v>
                </c:pt>
                <c:pt idx="113">
                  <c:v>7.5284933110726648E-4</c:v>
                </c:pt>
                <c:pt idx="114">
                  <c:v>7.5622312452925528E-4</c:v>
                </c:pt>
                <c:pt idx="115">
                  <c:v>6.7537610208976209E-4</c:v>
                </c:pt>
                <c:pt idx="116">
                  <c:v>6.8660141021501669E-4</c:v>
                </c:pt>
                <c:pt idx="117">
                  <c:v>6.1797095982375067E-4</c:v>
                </c:pt>
                <c:pt idx="118">
                  <c:v>7.5286068685921637E-4</c:v>
                </c:pt>
                <c:pt idx="119">
                  <c:v>1.2134211208891799E-4</c:v>
                </c:pt>
                <c:pt idx="120">
                  <c:v>-8.0673229200755453E-4</c:v>
                </c:pt>
                <c:pt idx="121">
                  <c:v>3.3365441404970345E-4</c:v>
                </c:pt>
                <c:pt idx="122">
                  <c:v>6.3855171216464779E-4</c:v>
                </c:pt>
                <c:pt idx="123">
                  <c:v>-4.8501668087484393E-4</c:v>
                </c:pt>
                <c:pt idx="124">
                  <c:v>3.0639944046091661E-4</c:v>
                </c:pt>
                <c:pt idx="125">
                  <c:v>-2.8852007225690923E-4</c:v>
                </c:pt>
                <c:pt idx="126">
                  <c:v>3.2022125020587933E-4</c:v>
                </c:pt>
                <c:pt idx="127">
                  <c:v>4.9382794257998158E-4</c:v>
                </c:pt>
                <c:pt idx="128">
                  <c:v>1.0890021216805601E-4</c:v>
                </c:pt>
                <c:pt idx="129">
                  <c:v>3.0922126995325955E-4</c:v>
                </c:pt>
                <c:pt idx="130">
                  <c:v>7.8279688341575948E-4</c:v>
                </c:pt>
                <c:pt idx="131">
                  <c:v>3.2382037150050641E-4</c:v>
                </c:pt>
                <c:pt idx="132">
                  <c:v>-6.388199127103332E-4</c:v>
                </c:pt>
                <c:pt idx="133">
                  <c:v>-4.2462639108797884E-4</c:v>
                </c:pt>
                <c:pt idx="134">
                  <c:v>-2.1391932682393588E-4</c:v>
                </c:pt>
                <c:pt idx="135">
                  <c:v>6.9845255020465485E-5</c:v>
                </c:pt>
                <c:pt idx="136">
                  <c:v>-1.9794031545258828E-4</c:v>
                </c:pt>
                <c:pt idx="137">
                  <c:v>5.1207732185271776E-5</c:v>
                </c:pt>
                <c:pt idx="138">
                  <c:v>7.9123966038889548E-4</c:v>
                </c:pt>
                <c:pt idx="139">
                  <c:v>-2.5789130524612666E-4</c:v>
                </c:pt>
                <c:pt idx="140">
                  <c:v>-4.9178124579968285E-5</c:v>
                </c:pt>
                <c:pt idx="141">
                  <c:v>6.4124952196872517E-4</c:v>
                </c:pt>
                <c:pt idx="142">
                  <c:v>-8.0817421167579673E-4</c:v>
                </c:pt>
                <c:pt idx="143">
                  <c:v>1.3018489071514941E-4</c:v>
                </c:pt>
                <c:pt idx="144">
                  <c:v>4.9874496385457837E-4</c:v>
                </c:pt>
                <c:pt idx="145">
                  <c:v>4.2182369876671982E-4</c:v>
                </c:pt>
                <c:pt idx="146">
                  <c:v>1.0749256455528378E-3</c:v>
                </c:pt>
                <c:pt idx="147">
                  <c:v>1.0413623851133896E-3</c:v>
                </c:pt>
                <c:pt idx="148">
                  <c:v>7.3221269358981003E-4</c:v>
                </c:pt>
                <c:pt idx="149">
                  <c:v>-2.1299530382948295E-4</c:v>
                </c:pt>
                <c:pt idx="150">
                  <c:v>7.7326153433528513E-4</c:v>
                </c:pt>
                <c:pt idx="151">
                  <c:v>3.0112784054103087E-4</c:v>
                </c:pt>
                <c:pt idx="152">
                  <c:v>1.0512811490106279E-3</c:v>
                </c:pt>
                <c:pt idx="153">
                  <c:v>3.0505359789266551E-4</c:v>
                </c:pt>
                <c:pt idx="154">
                  <c:v>7.9561084240142854E-4</c:v>
                </c:pt>
                <c:pt idx="155">
                  <c:v>-2.91521806614084E-4</c:v>
                </c:pt>
                <c:pt idx="156">
                  <c:v>7.0313851018358881E-4</c:v>
                </c:pt>
                <c:pt idx="157">
                  <c:v>7.4395066730447573E-4</c:v>
                </c:pt>
                <c:pt idx="158">
                  <c:v>8.7353472716420605E-4</c:v>
                </c:pt>
                <c:pt idx="159">
                  <c:v>1.0424890244765776E-3</c:v>
                </c:pt>
                <c:pt idx="160">
                  <c:v>3.1655488798273956E-4</c:v>
                </c:pt>
                <c:pt idx="161">
                  <c:v>-4.3343510245835368E-4</c:v>
                </c:pt>
                <c:pt idx="162">
                  <c:v>3.1655488798273956E-4</c:v>
                </c:pt>
                <c:pt idx="163">
                  <c:v>6.6905530507425232E-5</c:v>
                </c:pt>
                <c:pt idx="164">
                  <c:v>1.6341628401321528E-4</c:v>
                </c:pt>
                <c:pt idx="165">
                  <c:v>-4.748612333530175E-4</c:v>
                </c:pt>
                <c:pt idx="166">
                  <c:v>-4.4300451879468114E-4</c:v>
                </c:pt>
                <c:pt idx="167">
                  <c:v>6.187936746338378E-4</c:v>
                </c:pt>
                <c:pt idx="168">
                  <c:v>-7.9536140710302627E-5</c:v>
                </c:pt>
                <c:pt idx="169">
                  <c:v>6.9622760531110744E-4</c:v>
                </c:pt>
                <c:pt idx="170">
                  <c:v>-3.5981426519639606E-4</c:v>
                </c:pt>
                <c:pt idx="171">
                  <c:v>-9.3295940611132569E-5</c:v>
                </c:pt>
                <c:pt idx="172">
                  <c:v>4.7855898208240023E-4</c:v>
                </c:pt>
                <c:pt idx="173">
                  <c:v>-7.1094445697542086E-7</c:v>
                </c:pt>
                <c:pt idx="174">
                  <c:v>8.4025880444153246E-4</c:v>
                </c:pt>
                <c:pt idx="175">
                  <c:v>1.6711071730740705E-3</c:v>
                </c:pt>
                <c:pt idx="176">
                  <c:v>4.541258379859598E-4</c:v>
                </c:pt>
                <c:pt idx="177">
                  <c:v>5.8857626502810227E-4</c:v>
                </c:pt>
                <c:pt idx="178">
                  <c:v>9.4164728088169149E-4</c:v>
                </c:pt>
                <c:pt idx="179">
                  <c:v>1.3978314322295876E-4</c:v>
                </c:pt>
                <c:pt idx="180">
                  <c:v>2.2932098201213121E-4</c:v>
                </c:pt>
                <c:pt idx="181">
                  <c:v>-2.2024943159529471E-4</c:v>
                </c:pt>
                <c:pt idx="182">
                  <c:v>4.4562105116868582E-4</c:v>
                </c:pt>
                <c:pt idx="183">
                  <c:v>-6.8569754838970418E-4</c:v>
                </c:pt>
                <c:pt idx="184">
                  <c:v>-3.5989286187685862E-4</c:v>
                </c:pt>
                <c:pt idx="185">
                  <c:v>4.4479310527422225E-4</c:v>
                </c:pt>
                <c:pt idx="186">
                  <c:v>1.6378834307802931E-4</c:v>
                </c:pt>
                <c:pt idx="187">
                  <c:v>9.863965511061612E-4</c:v>
                </c:pt>
                <c:pt idx="188">
                  <c:v>-5.4925902913498248E-6</c:v>
                </c:pt>
                <c:pt idx="189">
                  <c:v>7.2972362482204463E-4</c:v>
                </c:pt>
                <c:pt idx="190">
                  <c:v>5.0917116225685302E-4</c:v>
                </c:pt>
                <c:pt idx="191">
                  <c:v>9.0626481062481591E-4</c:v>
                </c:pt>
                <c:pt idx="192">
                  <c:v>-4.6366757256369531E-5</c:v>
                </c:pt>
                <c:pt idx="193">
                  <c:v>3.6571463855997535E-4</c:v>
                </c:pt>
                <c:pt idx="194">
                  <c:v>1.3724865144738516E-4</c:v>
                </c:pt>
                <c:pt idx="195">
                  <c:v>2.5184496385872827E-4</c:v>
                </c:pt>
                <c:pt idx="196">
                  <c:v>-2.719489050324788E-4</c:v>
                </c:pt>
                <c:pt idx="197">
                  <c:v>5.97830401059379E-4</c:v>
                </c:pt>
                <c:pt idx="198">
                  <c:v>-1.8434293999705642E-4</c:v>
                </c:pt>
                <c:pt idx="199">
                  <c:v>-7.4286358711121367E-5</c:v>
                </c:pt>
                <c:pt idx="200">
                  <c:v>-3.5214265535796208E-4</c:v>
                </c:pt>
                <c:pt idx="201">
                  <c:v>3.3867363709187172E-4</c:v>
                </c:pt>
                <c:pt idx="202">
                  <c:v>-7.3949221360913864E-4</c:v>
                </c:pt>
                <c:pt idx="203">
                  <c:v>3.7888317619093163E-4</c:v>
                </c:pt>
                <c:pt idx="204">
                  <c:v>4.6438259369215203E-4</c:v>
                </c:pt>
                <c:pt idx="205">
                  <c:v>2.7855932926982782E-4</c:v>
                </c:pt>
                <c:pt idx="206">
                  <c:v>-2.6664604902120609E-5</c:v>
                </c:pt>
                <c:pt idx="207">
                  <c:v>3.1594703887653959E-4</c:v>
                </c:pt>
                <c:pt idx="208">
                  <c:v>2.9166585705664785E-4</c:v>
                </c:pt>
                <c:pt idx="209">
                  <c:v>4.3137129718234801E-4</c:v>
                </c:pt>
                <c:pt idx="210">
                  <c:v>1.2266090565209165E-4</c:v>
                </c:pt>
                <c:pt idx="211">
                  <c:v>-3.0103444419064991E-4</c:v>
                </c:pt>
                <c:pt idx="212">
                  <c:v>1.1827032563877654E-5</c:v>
                </c:pt>
                <c:pt idx="213">
                  <c:v>9.1451632698117194E-4</c:v>
                </c:pt>
                <c:pt idx="214">
                  <c:v>-4.7529440867876208E-4</c:v>
                </c:pt>
                <c:pt idx="215">
                  <c:v>-4.6406910055350747E-4</c:v>
                </c:pt>
                <c:pt idx="216">
                  <c:v>-2.5887313099838202E-5</c:v>
                </c:pt>
                <c:pt idx="217">
                  <c:v>7.1425727904010465E-4</c:v>
                </c:pt>
                <c:pt idx="218">
                  <c:v>-2.416941146677655E-5</c:v>
                </c:pt>
                <c:pt idx="219">
                  <c:v>1.0034515477485191E-3</c:v>
                </c:pt>
                <c:pt idx="220">
                  <c:v>3.5445003209448947E-4</c:v>
                </c:pt>
                <c:pt idx="221">
                  <c:v>6.0254480596524419E-4</c:v>
                </c:pt>
                <c:pt idx="222">
                  <c:v>-2.9991916057941354E-4</c:v>
                </c:pt>
                <c:pt idx="223">
                  <c:v>1.4750952874572655E-3</c:v>
                </c:pt>
                <c:pt idx="224">
                  <c:v>3.1689900445927566E-4</c:v>
                </c:pt>
                <c:pt idx="225">
                  <c:v>4.349197643847922E-4</c:v>
                </c:pt>
                <c:pt idx="226">
                  <c:v>4.0909535471229247E-4</c:v>
                </c:pt>
                <c:pt idx="227">
                  <c:v>-7.9743988163410648E-5</c:v>
                </c:pt>
                <c:pt idx="228">
                  <c:v>2.9605362590550896E-4</c:v>
                </c:pt>
                <c:pt idx="229">
                  <c:v>5.9503128307093582E-4</c:v>
                </c:pt>
                <c:pt idx="230">
                  <c:v>7.6962923936800542E-4</c:v>
                </c:pt>
                <c:pt idx="231">
                  <c:v>3.9178708760901834E-4</c:v>
                </c:pt>
                <c:pt idx="232">
                  <c:v>-2.5826770181211142E-4</c:v>
                </c:pt>
                <c:pt idx="233">
                  <c:v>1.1709061226348322E-4</c:v>
                </c:pt>
                <c:pt idx="234">
                  <c:v>-3.343610210055064E-4</c:v>
                </c:pt>
                <c:pt idx="235">
                  <c:v>3.5219152228373705E-4</c:v>
                </c:pt>
                <c:pt idx="236">
                  <c:v>3.469365092001811E-4</c:v>
                </c:pt>
                <c:pt idx="237">
                  <c:v>6.6239448757441852E-4</c:v>
                </c:pt>
                <c:pt idx="238">
                  <c:v>-4.6438438085855994E-4</c:v>
                </c:pt>
                <c:pt idx="239">
                  <c:v>1.9905291831421278E-4</c:v>
                </c:pt>
                <c:pt idx="240">
                  <c:v>9.148017471166843E-5</c:v>
                </c:pt>
                <c:pt idx="241">
                  <c:v>-7.3987665242395209E-5</c:v>
                </c:pt>
                <c:pt idx="242">
                  <c:v>-3.9995566978374281E-4</c:v>
                </c:pt>
                <c:pt idx="243">
                  <c:v>-2.1158655783389164E-4</c:v>
                </c:pt>
                <c:pt idx="244">
                  <c:v>-6.7039975172064094E-4</c:v>
                </c:pt>
                <c:pt idx="245">
                  <c:v>1.801900676063773E-4</c:v>
                </c:pt>
                <c:pt idx="246">
                  <c:v>-2.8113673235987541E-6</c:v>
                </c:pt>
                <c:pt idx="247">
                  <c:v>4.5137022542406091E-5</c:v>
                </c:pt>
                <c:pt idx="248">
                  <c:v>-9.54470175699388E-5</c:v>
                </c:pt>
                <c:pt idx="249">
                  <c:v>1.2615680118109943E-5</c:v>
                </c:pt>
                <c:pt idx="250">
                  <c:v>-2.4692972975053767E-4</c:v>
                </c:pt>
                <c:pt idx="251">
                  <c:v>1.6719620375587468E-4</c:v>
                </c:pt>
                <c:pt idx="252">
                  <c:v>-3.3729551443417369E-4</c:v>
                </c:pt>
                <c:pt idx="253">
                  <c:v>-1.4759714675239947E-4</c:v>
                </c:pt>
                <c:pt idx="254">
                  <c:v>1.1233690901738674E-4</c:v>
                </c:pt>
                <c:pt idx="255">
                  <c:v>-2.8790520489992491E-4</c:v>
                </c:pt>
                <c:pt idx="256">
                  <c:v>2.8771215711673702E-4</c:v>
                </c:pt>
                <c:pt idx="257">
                  <c:v>4.1496434156962532E-4</c:v>
                </c:pt>
                <c:pt idx="258">
                  <c:v>4.6098085768188357E-4</c:v>
                </c:pt>
                <c:pt idx="259">
                  <c:v>3.9780701274486074E-5</c:v>
                </c:pt>
                <c:pt idx="260">
                  <c:v>5.4548901126013835E-4</c:v>
                </c:pt>
                <c:pt idx="261">
                  <c:v>-3.3389480242194958E-5</c:v>
                </c:pt>
                <c:pt idx="262">
                  <c:v>-9.0129994642248329E-5</c:v>
                </c:pt>
                <c:pt idx="263">
                  <c:v>-1.163705460125666E-3</c:v>
                </c:pt>
                <c:pt idx="264">
                  <c:v>3.3450596503127421E-4</c:v>
                </c:pt>
                <c:pt idx="265">
                  <c:v>3.3655050272134342E-4</c:v>
                </c:pt>
                <c:pt idx="266">
                  <c:v>-2.7584059512825512E-4</c:v>
                </c:pt>
                <c:pt idx="267">
                  <c:v>3.7515480412365909E-4</c:v>
                </c:pt>
                <c:pt idx="268">
                  <c:v>1.8512980038487906E-4</c:v>
                </c:pt>
                <c:pt idx="269">
                  <c:v>4.6873106420078185E-4</c:v>
                </c:pt>
                <c:pt idx="270">
                  <c:v>-1.4586788936738621E-4</c:v>
                </c:pt>
                <c:pt idx="271">
                  <c:v>-4.5820024411101848E-5</c:v>
                </c:pt>
                <c:pt idx="272">
                  <c:v>-3.6177931262279875E-4</c:v>
                </c:pt>
                <c:pt idx="273">
                  <c:v>-2.4635505431699206E-4</c:v>
                </c:pt>
                <c:pt idx="274">
                  <c:v>2.4165634266424835E-4</c:v>
                </c:pt>
                <c:pt idx="275">
                  <c:v>2.3297688206651984E-4</c:v>
                </c:pt>
                <c:pt idx="276">
                  <c:v>3.4762371815520027E-5</c:v>
                </c:pt>
                <c:pt idx="277">
                  <c:v>-2.2262583642674097E-4</c:v>
                </c:pt>
                <c:pt idx="278">
                  <c:v>5.8703916184307293E-4</c:v>
                </c:pt>
                <c:pt idx="279">
                  <c:v>2.6577420645563805E-4</c:v>
                </c:pt>
                <c:pt idx="280">
                  <c:v>-2.0752542504203636E-4</c:v>
                </c:pt>
                <c:pt idx="281">
                  <c:v>3.682949059464341E-6</c:v>
                </c:pt>
                <c:pt idx="282">
                  <c:v>-1.87558646474917E-4</c:v>
                </c:pt>
                <c:pt idx="283">
                  <c:v>3.8827268766243074E-4</c:v>
                </c:pt>
                <c:pt idx="284">
                  <c:v>3.6040374029986267E-4</c:v>
                </c:pt>
                <c:pt idx="285">
                  <c:v>2.3823189515007493E-4</c:v>
                </c:pt>
                <c:pt idx="286">
                  <c:v>3.3446666669104379E-4</c:v>
                </c:pt>
                <c:pt idx="287">
                  <c:v>5.560724030233364E-4</c:v>
                </c:pt>
                <c:pt idx="288">
                  <c:v>1.2419890242032581E-4</c:v>
                </c:pt>
                <c:pt idx="289">
                  <c:v>-2.0176910212102179E-4</c:v>
                </c:pt>
                <c:pt idx="290">
                  <c:v>2.9503441939426455E-4</c:v>
                </c:pt>
                <c:pt idx="291">
                  <c:v>-2.0901799880246145E-4</c:v>
                </c:pt>
                <c:pt idx="292">
                  <c:v>-6.7628532541430097E-4</c:v>
                </c:pt>
                <c:pt idx="293">
                  <c:v>-2.6332532961130788E-4</c:v>
                </c:pt>
                <c:pt idx="294">
                  <c:v>-4.4592076863546326E-5</c:v>
                </c:pt>
                <c:pt idx="295">
                  <c:v>1.9698043803586564E-4</c:v>
                </c:pt>
                <c:pt idx="296">
                  <c:v>3.5797055670865486E-4</c:v>
                </c:pt>
                <c:pt idx="297">
                  <c:v>-2.4590439857171548E-4</c:v>
                </c:pt>
                <c:pt idx="298">
                  <c:v>-4.4184904326000952E-4</c:v>
                </c:pt>
                <c:pt idx="299">
                  <c:v>8.5757919046511311E-5</c:v>
                </c:pt>
                <c:pt idx="300">
                  <c:v>-1.1068803547924222E-4</c:v>
                </c:pt>
                <c:pt idx="301">
                  <c:v>9.7371873072906248E-5</c:v>
                </c:pt>
                <c:pt idx="302">
                  <c:v>4.8922173369441921E-5</c:v>
                </c:pt>
                <c:pt idx="303">
                  <c:v>-5.5500343600311218E-4</c:v>
                </c:pt>
                <c:pt idx="304">
                  <c:v>-1.9541016117818281E-4</c:v>
                </c:pt>
                <c:pt idx="305">
                  <c:v>2.0145815931714092E-4</c:v>
                </c:pt>
                <c:pt idx="306">
                  <c:v>-3.3516625539606586E-4</c:v>
                </c:pt>
                <c:pt idx="307">
                  <c:v>7.3719261829174789E-4</c:v>
                </c:pt>
                <c:pt idx="308">
                  <c:v>8.2384125624521652E-5</c:v>
                </c:pt>
                <c:pt idx="309">
                  <c:v>-5.9529170219748025E-5</c:v>
                </c:pt>
                <c:pt idx="310">
                  <c:v>-2.819121983543213E-4</c:v>
                </c:pt>
                <c:pt idx="311">
                  <c:v>-2.5292796738051598E-4</c:v>
                </c:pt>
                <c:pt idx="312">
                  <c:v>-1.4569321558692994E-4</c:v>
                </c:pt>
                <c:pt idx="313">
                  <c:v>-4.7519833157877011E-4</c:v>
                </c:pt>
                <c:pt idx="314">
                  <c:v>-2.0509224145082855E-4</c:v>
                </c:pt>
                <c:pt idx="315">
                  <c:v>-1.5514996798693913E-4</c:v>
                </c:pt>
                <c:pt idx="316">
                  <c:v>1.59592728429153E-4</c:v>
                </c:pt>
                <c:pt idx="317">
                  <c:v>-2.4756029036064262E-4</c:v>
                </c:pt>
                <c:pt idx="318">
                  <c:v>-1.2400853538674806E-4</c:v>
                </c:pt>
                <c:pt idx="319">
                  <c:v>7.1618392170947915E-4</c:v>
                </c:pt>
                <c:pt idx="320">
                  <c:v>-4.146333680114505E-4</c:v>
                </c:pt>
                <c:pt idx="321">
                  <c:v>1.6248868668594478E-5</c:v>
                </c:pt>
                <c:pt idx="322">
                  <c:v>2.2435943131292671E-4</c:v>
                </c:pt>
                <c:pt idx="323">
                  <c:v>8.726184855888889E-5</c:v>
                </c:pt>
                <c:pt idx="324">
                  <c:v>-2.9152091303088004E-4</c:v>
                </c:pt>
                <c:pt idx="325">
                  <c:v>4.8036772973108176E-4</c:v>
                </c:pt>
                <c:pt idx="326">
                  <c:v>2.626370966582383E-4</c:v>
                </c:pt>
                <c:pt idx="327">
                  <c:v>2.3498212141635604E-4</c:v>
                </c:pt>
                <c:pt idx="328">
                  <c:v>5.2975803926532967E-4</c:v>
                </c:pt>
                <c:pt idx="329">
                  <c:v>1.8498919386028285E-4</c:v>
                </c:pt>
                <c:pt idx="330">
                  <c:v>1.8510185779660113E-4</c:v>
                </c:pt>
                <c:pt idx="331">
                  <c:v>-5.0842360020925993E-4</c:v>
                </c:pt>
                <c:pt idx="332">
                  <c:v>9.7219910796356689E-5</c:v>
                </c:pt>
                <c:pt idx="333">
                  <c:v>5.5077809159955003E-4</c:v>
                </c:pt>
                <c:pt idx="334">
                  <c:v>1.1635874346901248E-4</c:v>
                </c:pt>
                <c:pt idx="335">
                  <c:v>4.9108202901848065E-5</c:v>
                </c:pt>
                <c:pt idx="336">
                  <c:v>5.5038944569841056E-4</c:v>
                </c:pt>
                <c:pt idx="337">
                  <c:v>4.3032414808282481E-4</c:v>
                </c:pt>
                <c:pt idx="338">
                  <c:v>9.7718260699832058E-4</c:v>
                </c:pt>
                <c:pt idx="339">
                  <c:v>-2.5030875425690203E-4</c:v>
                </c:pt>
                <c:pt idx="340">
                  <c:v>1.0320156159000955E-4</c:v>
                </c:pt>
                <c:pt idx="341">
                  <c:v>-6.5589417693862583E-5</c:v>
                </c:pt>
                <c:pt idx="342">
                  <c:v>5.1096855415358206E-4</c:v>
                </c:pt>
                <c:pt idx="343">
                  <c:v>-3.2679429368425231E-5</c:v>
                </c:pt>
                <c:pt idx="344">
                  <c:v>3.1706844715535549E-4</c:v>
                </c:pt>
                <c:pt idx="345">
                  <c:v>-4.3386215311652133E-4</c:v>
                </c:pt>
                <c:pt idx="346">
                  <c:v>4.6357212821721873E-4</c:v>
                </c:pt>
                <c:pt idx="347">
                  <c:v>9.4634764928599319E-5</c:v>
                </c:pt>
                <c:pt idx="348">
                  <c:v>1.6608704481221696E-4</c:v>
                </c:pt>
                <c:pt idx="349">
                  <c:v>1.4241983676610299E-4</c:v>
                </c:pt>
                <c:pt idx="350">
                  <c:v>2.1061098716404925E-4</c:v>
                </c:pt>
                <c:pt idx="351">
                  <c:v>3.0540383903677679E-4</c:v>
                </c:pt>
                <c:pt idx="352">
                  <c:v>-2.6998819510724772E-4</c:v>
                </c:pt>
                <c:pt idx="353">
                  <c:v>3.9677224339533046E-4</c:v>
                </c:pt>
                <c:pt idx="354">
                  <c:v>2.8890704208573564E-6</c:v>
                </c:pt>
                <c:pt idx="355">
                  <c:v>5.1224715579332222E-4</c:v>
                </c:pt>
                <c:pt idx="356">
                  <c:v>-6.1263658689136857E-5</c:v>
                </c:pt>
                <c:pt idx="357">
                  <c:v>-1.8733599935188711E-5</c:v>
                </c:pt>
                <c:pt idx="358">
                  <c:v>2.9214789930817435E-5</c:v>
                </c:pt>
                <c:pt idx="359">
                  <c:v>-1.1595963539912362E-4</c:v>
                </c:pt>
                <c:pt idx="360">
                  <c:v>8.8889797759536798E-5</c:v>
                </c:pt>
                <c:pt idx="361">
                  <c:v>1.3871940728710794E-4</c:v>
                </c:pt>
                <c:pt idx="362">
                  <c:v>-1.0207581581002335E-4</c:v>
                </c:pt>
                <c:pt idx="363">
                  <c:v>3.7028320585686921E-4</c:v>
                </c:pt>
                <c:pt idx="364">
                  <c:v>-1.550032367947634E-4</c:v>
                </c:pt>
                <c:pt idx="365">
                  <c:v>3.3754521056227234E-5</c:v>
                </c:pt>
                <c:pt idx="366">
                  <c:v>-4.5737983812672509E-6</c:v>
                </c:pt>
                <c:pt idx="367">
                  <c:v>4.36429818564748E-4</c:v>
                </c:pt>
                <c:pt idx="368">
                  <c:v>-6.7673253724160904E-5</c:v>
                </c:pt>
                <c:pt idx="369">
                  <c:v>-8.6812086396817131E-5</c:v>
                </c:pt>
                <c:pt idx="370">
                  <c:v>3.4180028472052338E-4</c:v>
                </c:pt>
                <c:pt idx="371">
                  <c:v>-4.9311712853785349E-5</c:v>
                </c:pt>
                <c:pt idx="372">
                  <c:v>1.9458132170051485E-4</c:v>
                </c:pt>
                <c:pt idx="373">
                  <c:v>2.0890444128293922E-4</c:v>
                </c:pt>
                <c:pt idx="374">
                  <c:v>2.9706237024800485E-4</c:v>
                </c:pt>
                <c:pt idx="375">
                  <c:v>-4.7543157128539498E-5</c:v>
                </c:pt>
                <c:pt idx="376">
                  <c:v>-7.4257522539638611E-5</c:v>
                </c:pt>
                <c:pt idx="377">
                  <c:v>-2.113044512014931E-4</c:v>
                </c:pt>
                <c:pt idx="378">
                  <c:v>-2.113044512014931E-4</c:v>
                </c:pt>
                <c:pt idx="379">
                  <c:v>1.0896924026297574E-4</c:v>
                </c:pt>
                <c:pt idx="380">
                  <c:v>1.5907483175536764E-4</c:v>
                </c:pt>
                <c:pt idx="381">
                  <c:v>-1.8733599935188711E-5</c:v>
                </c:pt>
                <c:pt idx="382">
                  <c:v>2.2743185051658441E-5</c:v>
                </c:pt>
                <c:pt idx="383">
                  <c:v>-5.0426996465022592E-5</c:v>
                </c:pt>
                <c:pt idx="384">
                  <c:v>5.6644437300061405E-5</c:v>
                </c:pt>
                <c:pt idx="385">
                  <c:v>4.335459792282649E-4</c:v>
                </c:pt>
                <c:pt idx="386">
                  <c:v>5.5591163532959544E-5</c:v>
                </c:pt>
                <c:pt idx="387">
                  <c:v>5.4537111623944538E-4</c:v>
                </c:pt>
                <c:pt idx="388">
                  <c:v>-1.2033604849603224E-4</c:v>
                </c:pt>
                <c:pt idx="389">
                  <c:v>-2.5600306733378035E-4</c:v>
                </c:pt>
                <c:pt idx="390">
                  <c:v>-5.0714334181796265E-5</c:v>
                </c:pt>
                <c:pt idx="391">
                  <c:v>5.1378068464553832E-5</c:v>
                </c:pt>
                <c:pt idx="392">
                  <c:v>-4.9818955600697008E-4</c:v>
                </c:pt>
                <c:pt idx="393">
                  <c:v>3.6229631571338058E-4</c:v>
                </c:pt>
                <c:pt idx="394">
                  <c:v>3.1749639139672711E-4</c:v>
                </c:pt>
                <c:pt idx="395">
                  <c:v>-6.4108199685389104E-5</c:v>
                </c:pt>
                <c:pt idx="396">
                  <c:v>-4.5085513991474299E-4</c:v>
                </c:pt>
                <c:pt idx="397">
                  <c:v>-1.1620767477566601E-4</c:v>
                </c:pt>
                <c:pt idx="398">
                  <c:v>3.3999766173942007E-4</c:v>
                </c:pt>
                <c:pt idx="399">
                  <c:v>2.1174285761161281E-4</c:v>
                </c:pt>
                <c:pt idx="400">
                  <c:v>-2.9098030485319015E-4</c:v>
                </c:pt>
                <c:pt idx="401">
                  <c:v>7.8345704336569601E-5</c:v>
                </c:pt>
                <c:pt idx="402">
                  <c:v>2.671034621875611E-4</c:v>
                </c:pt>
                <c:pt idx="403">
                  <c:v>6.9323199562151046E-4</c:v>
                </c:pt>
                <c:pt idx="404">
                  <c:v>4.5497725855268498E-5</c:v>
                </c:pt>
                <c:pt idx="405">
                  <c:v>1.2784867780713666E-4</c:v>
                </c:pt>
                <c:pt idx="406">
                  <c:v>4.5868304953089988E-4</c:v>
                </c:pt>
                <c:pt idx="407">
                  <c:v>-9.4585004419619513E-5</c:v>
                </c:pt>
                <c:pt idx="408">
                  <c:v>-4.3978103089767698E-5</c:v>
                </c:pt>
                <c:pt idx="409">
                  <c:v>-5.7390558505117806E-4</c:v>
                </c:pt>
                <c:pt idx="410">
                  <c:v>3.8967530899044166E-4</c:v>
                </c:pt>
                <c:pt idx="411">
                  <c:v>-1.5320508172967338E-5</c:v>
                </c:pt>
                <c:pt idx="412">
                  <c:v>3.7098713206306071E-4</c:v>
                </c:pt>
                <c:pt idx="413">
                  <c:v>1.2853601717700228E-4</c:v>
                </c:pt>
                <c:pt idx="414">
                  <c:v>-2.9183619333593251E-4</c:v>
                </c:pt>
                <c:pt idx="415">
                  <c:v>2.797427473927791E-4</c:v>
                </c:pt>
                <c:pt idx="416">
                  <c:v>-5.5732663640761446E-5</c:v>
                </c:pt>
                <c:pt idx="417">
                  <c:v>1.3933338106088657E-4</c:v>
                </c:pt>
                <c:pt idx="418">
                  <c:v>3.1907368650519168E-4</c:v>
                </c:pt>
                <c:pt idx="419">
                  <c:v>2.8257593263707843E-4</c:v>
                </c:pt>
                <c:pt idx="420">
                  <c:v>2.1098649014682919E-5</c:v>
                </c:pt>
                <c:pt idx="421">
                  <c:v>3.469539896197118E-4</c:v>
                </c:pt>
                <c:pt idx="422">
                  <c:v>-1.4028011555924707E-4</c:v>
                </c:pt>
                <c:pt idx="423">
                  <c:v>9.1283683010513327E-5</c:v>
                </c:pt>
                <c:pt idx="424">
                  <c:v>-2.3739348708686284E-4</c:v>
                </c:pt>
                <c:pt idx="425">
                  <c:v>3.2959506842425434E-4</c:v>
                </c:pt>
                <c:pt idx="426">
                  <c:v>3.4784394535831119E-4</c:v>
                </c:pt>
                <c:pt idx="427">
                  <c:v>-7.4572802844691082E-5</c:v>
                </c:pt>
                <c:pt idx="428">
                  <c:v>-3.2318726055564125E-5</c:v>
                </c:pt>
                <c:pt idx="429">
                  <c:v>-5.1344894791900339E-5</c:v>
                </c:pt>
                <c:pt idx="430">
                  <c:v>5.8969294456120806E-6</c:v>
                </c:pt>
                <c:pt idx="431">
                  <c:v>1.2258843363920731E-4</c:v>
                </c:pt>
                <c:pt idx="432">
                  <c:v>4.7210396403956755E-5</c:v>
                </c:pt>
                <c:pt idx="433">
                  <c:v>-1.3020938938546013E-4</c:v>
                </c:pt>
                <c:pt idx="434">
                  <c:v>4.6545768537995663E-5</c:v>
                </c:pt>
                <c:pt idx="435">
                  <c:v>-1.9876826134705185E-5</c:v>
                </c:pt>
                <c:pt idx="436">
                  <c:v>-2.0428790064347564E-5</c:v>
                </c:pt>
                <c:pt idx="437">
                  <c:v>3.4712866340016655E-4</c:v>
                </c:pt>
                <c:pt idx="438">
                  <c:v>1.3282247784149608E-4</c:v>
                </c:pt>
                <c:pt idx="439">
                  <c:v>1.1634215663268595E-4</c:v>
                </c:pt>
                <c:pt idx="440">
                  <c:v>1.0987055175352696E-4</c:v>
                </c:pt>
                <c:pt idx="441">
                  <c:v>2.3317860485204921E-5</c:v>
                </c:pt>
                <c:pt idx="442">
                  <c:v>-4.8134419398412724E-5</c:v>
                </c:pt>
                <c:pt idx="443">
                  <c:v>1.4525735951157479E-5</c:v>
                </c:pt>
                <c:pt idx="444">
                  <c:v>7.7781491071770778E-6</c:v>
                </c:pt>
                <c:pt idx="445">
                  <c:v>-7.6504676598439627E-5</c:v>
                </c:pt>
                <c:pt idx="446">
                  <c:v>-1.2605830416118958E-4</c:v>
                </c:pt>
                <c:pt idx="447">
                  <c:v>-2.5098996895918965E-4</c:v>
                </c:pt>
                <c:pt idx="448">
                  <c:v>3.408823863936452E-4</c:v>
                </c:pt>
                <c:pt idx="449">
                  <c:v>8.338151421506527E-5</c:v>
                </c:pt>
                <c:pt idx="450">
                  <c:v>5.1361481628227302E-5</c:v>
                </c:pt>
                <c:pt idx="451">
                  <c:v>3.0023354730126183E-4</c:v>
                </c:pt>
                <c:pt idx="452">
                  <c:v>3.9471545637010741E-5</c:v>
                </c:pt>
                <c:pt idx="453">
                  <c:v>-2.5621793303767055E-5</c:v>
                </c:pt>
                <c:pt idx="454">
                  <c:v>-2.6838385099370744E-5</c:v>
                </c:pt>
                <c:pt idx="455">
                  <c:v>-2.1520749704922147E-4</c:v>
                </c:pt>
                <c:pt idx="456">
                  <c:v>2.5864409837809575E-4</c:v>
                </c:pt>
                <c:pt idx="457">
                  <c:v>-9.0131149055143467E-7</c:v>
                </c:pt>
                <c:pt idx="458">
                  <c:v>-1.2594564022487065E-4</c:v>
                </c:pt>
                <c:pt idx="459">
                  <c:v>1.9072892994497046E-4</c:v>
                </c:pt>
                <c:pt idx="460">
                  <c:v>-8.7617320787375733E-5</c:v>
                </c:pt>
                <c:pt idx="461">
                  <c:v>-1.5901894657881026E-4</c:v>
                </c:pt>
                <c:pt idx="462">
                  <c:v>-1.0758409935449531E-4</c:v>
                </c:pt>
                <c:pt idx="463">
                  <c:v>-4.8573719391736174E-5</c:v>
                </c:pt>
                <c:pt idx="464">
                  <c:v>6.398239283071129E-6</c:v>
                </c:pt>
                <c:pt idx="465">
                  <c:v>-2.4518299194599218E-4</c:v>
                </c:pt>
                <c:pt idx="466">
                  <c:v>1.5588706786578478E-4</c:v>
                </c:pt>
                <c:pt idx="467">
                  <c:v>2.5424408019407993E-5</c:v>
                </c:pt>
                <c:pt idx="468">
                  <c:v>-7.2466255310488009E-5</c:v>
                </c:pt>
                <c:pt idx="469">
                  <c:v>1.4062333845257791E-4</c:v>
                </c:pt>
                <c:pt idx="470">
                  <c:v>-1.2484171236558568E-4</c:v>
                </c:pt>
                <c:pt idx="471">
                  <c:v>-2.4517865444482079E-5</c:v>
                </c:pt>
                <c:pt idx="472">
                  <c:v>-6.5831332402826971E-5</c:v>
                </c:pt>
                <c:pt idx="473">
                  <c:v>-5.8807763594025597E-5</c:v>
                </c:pt>
                <c:pt idx="474">
                  <c:v>-7.7615622708507651E-6</c:v>
                </c:pt>
                <c:pt idx="475">
                  <c:v>8.2716886349103961E-5</c:v>
                </c:pt>
                <c:pt idx="476">
                  <c:v>-1.3507575656787488E-4</c:v>
                </c:pt>
                <c:pt idx="477">
                  <c:v>3.3163258786354007E-5</c:v>
                </c:pt>
                <c:pt idx="478">
                  <c:v>-1.4171067947553614E-4</c:v>
                </c:pt>
                <c:pt idx="479">
                  <c:v>-1.4026213280104831E-6</c:v>
                </c:pt>
                <c:pt idx="480">
                  <c:v>-7.8774542161145177E-5</c:v>
                </c:pt>
                <c:pt idx="481">
                  <c:v>1.3000064834914858E-4</c:v>
                </c:pt>
                <c:pt idx="482">
                  <c:v>3.560334518705327E-4</c:v>
                </c:pt>
                <c:pt idx="483">
                  <c:v>-3.4683609459901861E-4</c:v>
                </c:pt>
                <c:pt idx="484">
                  <c:v>-2.2305672224742692E-6</c:v>
                </c:pt>
                <c:pt idx="485">
                  <c:v>9.3114248579895427E-5</c:v>
                </c:pt>
                <c:pt idx="486">
                  <c:v>1.6954555958224719E-4</c:v>
                </c:pt>
                <c:pt idx="487">
                  <c:v>-3.8013039132442448E-5</c:v>
                </c:pt>
                <c:pt idx="488">
                  <c:v>4.6432147743122039E-4</c:v>
                </c:pt>
                <c:pt idx="489">
                  <c:v>2.6621963111653972E-4</c:v>
                </c:pt>
                <c:pt idx="490">
                  <c:v>8.2716886349103961E-5</c:v>
                </c:pt>
                <c:pt idx="491">
                  <c:v>-2.6083536726033895E-4</c:v>
                </c:pt>
                <c:pt idx="492">
                  <c:v>1.6385124650536843E-4</c:v>
                </c:pt>
                <c:pt idx="493">
                  <c:v>7.7411219173365324E-5</c:v>
                </c:pt>
                <c:pt idx="494">
                  <c:v>2.6146592787044346E-4</c:v>
                </c:pt>
                <c:pt idx="495">
                  <c:v>7.038765036456395E-5</c:v>
                </c:pt>
                <c:pt idx="496">
                  <c:v>-1.5365126955893624E-4</c:v>
                </c:pt>
                <c:pt idx="497">
                  <c:v>-5.5208642299397646E-5</c:v>
                </c:pt>
                <c:pt idx="498">
                  <c:v>2.2120573467920021E-4</c:v>
                </c:pt>
                <c:pt idx="499">
                  <c:v>4.6117301188186815E-4</c:v>
                </c:pt>
                <c:pt idx="500">
                  <c:v>-4.995362921584234E-5</c:v>
                </c:pt>
                <c:pt idx="501">
                  <c:v>2.0013502825279588E-4</c:v>
                </c:pt>
                <c:pt idx="502">
                  <c:v>-4.1713468611437278E-5</c:v>
                </c:pt>
                <c:pt idx="503">
                  <c:v>-8.1421697873037928E-5</c:v>
                </c:pt>
                <c:pt idx="504">
                  <c:v>-1.1653954191704501E-4</c:v>
                </c:pt>
                <c:pt idx="505">
                  <c:v>1.335491155515932E-4</c:v>
                </c:pt>
                <c:pt idx="506">
                  <c:v>7.7523883109684253E-5</c:v>
                </c:pt>
                <c:pt idx="507">
                  <c:v>-1.7649053171058643E-4</c:v>
                </c:pt>
                <c:pt idx="508">
                  <c:v>1.5252373661254386E-5</c:v>
                </c:pt>
                <c:pt idx="509">
                  <c:v>3.0908768167944509E-4</c:v>
                </c:pt>
                <c:pt idx="510">
                  <c:v>3.6903867147298651E-4</c:v>
                </c:pt>
                <c:pt idx="511">
                  <c:v>-1.9589488417931511E-5</c:v>
                </c:pt>
                <c:pt idx="512">
                  <c:v>1.4151329419117729E-4</c:v>
                </c:pt>
                <c:pt idx="513">
                  <c:v>-1.7432286791545107E-5</c:v>
                </c:pt>
                <c:pt idx="514">
                  <c:v>8.228804852453012E-6</c:v>
                </c:pt>
                <c:pt idx="515">
                  <c:v>-1.4706700074345832E-4</c:v>
                </c:pt>
                <c:pt idx="516">
                  <c:v>3.020641128706435E-4</c:v>
                </c:pt>
                <c:pt idx="517">
                  <c:v>1.5959885309673144E-4</c:v>
                </c:pt>
                <c:pt idx="518">
                  <c:v>-1.3666963851266685E-4</c:v>
                </c:pt>
                <c:pt idx="519">
                  <c:v>1.1773342220874439E-4</c:v>
                </c:pt>
                <c:pt idx="520">
                  <c:v>-2.6224411325592766E-5</c:v>
                </c:pt>
                <c:pt idx="521">
                  <c:v>-8.8608584710341779E-5</c:v>
                </c:pt>
                <c:pt idx="522">
                  <c:v>6.6411238920748039E-5</c:v>
                </c:pt>
                <c:pt idx="523">
                  <c:v>-9.3474951892756749E-5</c:v>
                </c:pt>
                <c:pt idx="524">
                  <c:v>6.1842671623854291E-6</c:v>
                </c:pt>
                <c:pt idx="525">
                  <c:v>1.0097711903511275E-4</c:v>
                </c:pt>
                <c:pt idx="526">
                  <c:v>8.9639146973538564E-5</c:v>
                </c:pt>
                <c:pt idx="527">
                  <c:v>1.181220681098844E-4</c:v>
                </c:pt>
                <c:pt idx="528">
                  <c:v>-1.7799114771984434E-6</c:v>
                </c:pt>
                <c:pt idx="529">
                  <c:v>-4.9728301343204481E-5</c:v>
                </c:pt>
                <c:pt idx="530">
                  <c:v>5.1423491472362792E-5</c:v>
                </c:pt>
                <c:pt idx="531">
                  <c:v>1.1715262210761925E-5</c:v>
                </c:pt>
                <c:pt idx="532">
                  <c:v>4.6557124289947713E-5</c:v>
                </c:pt>
                <c:pt idx="533">
                  <c:v>-3.2307370303611641E-5</c:v>
                </c:pt>
                <c:pt idx="534">
                  <c:v>1.2514563691868588E-4</c:v>
                </c:pt>
                <c:pt idx="535">
                  <c:v>2.8584229320712494E-5</c:v>
                </c:pt>
                <c:pt idx="536">
                  <c:v>-1.8536214650829975E-5</c:v>
                </c:pt>
                <c:pt idx="537">
                  <c:v>6.923306841309586E-5</c:v>
                </c:pt>
                <c:pt idx="538">
                  <c:v>5.181213737350302E-5</c:v>
                </c:pt>
                <c:pt idx="539">
                  <c:v>1.2514563691868588E-4</c:v>
                </c:pt>
                <c:pt idx="540">
                  <c:v>4.9654935747116616E-5</c:v>
                </c:pt>
                <c:pt idx="541">
                  <c:v>2.6274452951018286E-4</c:v>
                </c:pt>
                <c:pt idx="542">
                  <c:v>3.898159155150396E-5</c:v>
                </c:pt>
                <c:pt idx="543">
                  <c:v>1.0164174690107405E-4</c:v>
                </c:pt>
                <c:pt idx="544">
                  <c:v>7.7895048591294534E-6</c:v>
                </c:pt>
                <c:pt idx="545">
                  <c:v>6.5307311061463388E-5</c:v>
                </c:pt>
                <c:pt idx="546">
                  <c:v>-6.9858397938826105E-5</c:v>
                </c:pt>
                <c:pt idx="547">
                  <c:v>3.3174614538306274E-5</c:v>
                </c:pt>
                <c:pt idx="548">
                  <c:v>-1.942380988071839E-4</c:v>
                </c:pt>
                <c:pt idx="549">
                  <c:v>1.7713244807264332E-4</c:v>
                </c:pt>
                <c:pt idx="550">
                  <c:v>6.895708644827467E-5</c:v>
                </c:pt>
                <c:pt idx="551">
                  <c:v>8.5161425692263713E-5</c:v>
                </c:pt>
                <c:pt idx="552">
                  <c:v>5.6323032327430496E-6</c:v>
                </c:pt>
                <c:pt idx="553">
                  <c:v>5.5185930795493003E-5</c:v>
                </c:pt>
                <c:pt idx="554">
                  <c:v>7.747322901750103E-5</c:v>
                </c:pt>
                <c:pt idx="555">
                  <c:v>-1.7842240546433498E-4</c:v>
                </c:pt>
                <c:pt idx="556">
                  <c:v>2.2790266743099707E-4</c:v>
                </c:pt>
                <c:pt idx="557">
                  <c:v>1.2365306315826078E-4</c:v>
                </c:pt>
                <c:pt idx="558">
                  <c:v>-6.6873250417976132E-5</c:v>
                </c:pt>
                <c:pt idx="559">
                  <c:v>-8.5510773253172877E-5</c:v>
                </c:pt>
                <c:pt idx="560">
                  <c:v>-1.6586784160715711E-4</c:v>
                </c:pt>
                <c:pt idx="561">
                  <c:v>-2.434319166402766E-5</c:v>
                </c:pt>
                <c:pt idx="562">
                  <c:v>-1.1631421404440716E-4</c:v>
                </c:pt>
                <c:pt idx="563">
                  <c:v>5.6678504555918098E-5</c:v>
                </c:pt>
                <c:pt idx="564">
                  <c:v>4.412394069874012E-5</c:v>
                </c:pt>
                <c:pt idx="565">
                  <c:v>1.8293942508584089E-4</c:v>
                </c:pt>
                <c:pt idx="566">
                  <c:v>3.0628767010779752E-5</c:v>
                </c:pt>
                <c:pt idx="567">
                  <c:v>-2.1730268883147206E-4</c:v>
                </c:pt>
                <c:pt idx="568">
                  <c:v>-1.3412379098514011E-4</c:v>
                </c:pt>
                <c:pt idx="569">
                  <c:v>1.0379894852746046E-4</c:v>
                </c:pt>
                <c:pt idx="570">
                  <c:v>1.3338579752309094E-4</c:v>
                </c:pt>
                <c:pt idx="571">
                  <c:v>7.2770179863588212E-5</c:v>
                </c:pt>
                <c:pt idx="572">
                  <c:v>2.4128517718263851E-4</c:v>
                </c:pt>
                <c:pt idx="573">
                  <c:v>-1.2560764841591375E-4</c:v>
                </c:pt>
                <c:pt idx="574">
                  <c:v>-2.4174718867986638E-4</c:v>
                </c:pt>
                <c:pt idx="575">
                  <c:v>2.3053234272335998E-5</c:v>
                </c:pt>
                <c:pt idx="576">
                  <c:v>7.8301174911964708E-5</c:v>
                </c:pt>
                <c:pt idx="577">
                  <c:v>7.3710789694370928E-5</c:v>
                </c:pt>
                <c:pt idx="578">
                  <c:v>3.1845358806383657E-5</c:v>
                </c:pt>
                <c:pt idx="579">
                  <c:v>9.881991740872645E-5</c:v>
                </c:pt>
                <c:pt idx="580">
                  <c:v>1.6485386618028664E-4</c:v>
                </c:pt>
                <c:pt idx="581">
                  <c:v>-1.0846269934114221E-4</c:v>
                </c:pt>
                <c:pt idx="582">
                  <c:v>-3.7562383387166947E-5</c:v>
                </c:pt>
                <c:pt idx="583">
                  <c:v>1.3487837128351604E-4</c:v>
                </c:pt>
                <c:pt idx="584">
                  <c:v>-6.8089842213579928E-5</c:v>
                </c:pt>
                <c:pt idx="585">
                  <c:v>1.8074203153602099E-5</c:v>
                </c:pt>
                <c:pt idx="586">
                  <c:v>-3.5405181760780435E-5</c:v>
                </c:pt>
                <c:pt idx="587">
                  <c:v>-1.142696763543399E-4</c:v>
                </c:pt>
                <c:pt idx="588">
                  <c:v>-1.442451712511105E-4</c:v>
                </c:pt>
                <c:pt idx="589">
                  <c:v>-5.7140516053145974E-5</c:v>
                </c:pt>
                <c:pt idx="590">
                  <c:v>2.0251755775182014E-4</c:v>
                </c:pt>
                <c:pt idx="591">
                  <c:v>-9.319896992793556E-5</c:v>
                </c:pt>
                <c:pt idx="592">
                  <c:v>3.6876268950816521E-4</c:v>
                </c:pt>
                <c:pt idx="593">
                  <c:v>-1.9219356111711643E-4</c:v>
                </c:pt>
                <c:pt idx="594">
                  <c:v>-1.8924860551970202E-5</c:v>
                </c:pt>
                <c:pt idx="595">
                  <c:v>-2.3350702807546143E-4</c:v>
                </c:pt>
                <c:pt idx="596">
                  <c:v>-1.0387231412354822E-4</c:v>
                </c:pt>
                <c:pt idx="597">
                  <c:v>1.6214470062425796E-4</c:v>
                </c:pt>
                <c:pt idx="598">
                  <c:v>1.1474827468789441E-4</c:v>
                </c:pt>
                <c:pt idx="599">
                  <c:v>-3.2249290293499095E-4</c:v>
                </c:pt>
                <c:pt idx="600">
                  <c:v>-6.659726845315505E-5</c:v>
                </c:pt>
                <c:pt idx="601">
                  <c:v>-1.1360504848837848E-4</c:v>
                </c:pt>
                <c:pt idx="602">
                  <c:v>-2.1083108395231317E-4</c:v>
                </c:pt>
                <c:pt idx="603">
                  <c:v>6.8844422511955632E-5</c:v>
                </c:pt>
                <c:pt idx="604">
                  <c:v>8.3280206030698608E-5</c:v>
                </c:pt>
                <c:pt idx="605">
                  <c:v>-1.3534038278074391E-4</c:v>
                </c:pt>
                <c:pt idx="606">
                  <c:v>-1.2007665336753748E-4</c:v>
                </c:pt>
                <c:pt idx="607">
                  <c:v>-1.9584333650392782E-4</c:v>
                </c:pt>
                <c:pt idx="608">
                  <c:v>-1.4385652534997027E-4</c:v>
                </c:pt>
                <c:pt idx="609">
                  <c:v>1.7497524644625691E-4</c:v>
                </c:pt>
                <c:pt idx="610">
                  <c:v>5.4245320964710505E-5</c:v>
                </c:pt>
                <c:pt idx="611">
                  <c:v>-8.9436530604805348E-5</c:v>
                </c:pt>
                <c:pt idx="612">
                  <c:v>5.0319563613077925E-5</c:v>
                </c:pt>
                <c:pt idx="613">
                  <c:v>1.1392032879343073E-4</c:v>
                </c:pt>
                <c:pt idx="614">
                  <c:v>-1.7410800221156228E-4</c:v>
                </c:pt>
                <c:pt idx="615">
                  <c:v>-1.1023125506638828E-4</c:v>
                </c:pt>
                <c:pt idx="616">
                  <c:v>-1.1874739763561464E-4</c:v>
                </c:pt>
                <c:pt idx="617">
                  <c:v>-2.6387729354094918E-5</c:v>
                </c:pt>
                <c:pt idx="618">
                  <c:v>8.7318627318650117E-5</c:v>
                </c:pt>
                <c:pt idx="619">
                  <c:v>-3.8244491672658094E-6</c:v>
                </c:pt>
                <c:pt idx="620">
                  <c:v>1.8548527261336742E-4</c:v>
                </c:pt>
                <c:pt idx="621">
                  <c:v>1.1580154845499584E-4</c:v>
                </c:pt>
                <c:pt idx="622">
                  <c:v>-5.0832229202489349E-5</c:v>
                </c:pt>
                <c:pt idx="623">
                  <c:v>-2.0989047412153057E-4</c:v>
                </c:pt>
                <c:pt idx="624">
                  <c:v>5.7067150457058109E-5</c:v>
                </c:pt>
                <c:pt idx="625">
                  <c:v>3.3563260439446393E-5</c:v>
                </c:pt>
                <c:pt idx="626">
                  <c:v>8.3668851931838835E-5</c:v>
                </c:pt>
                <c:pt idx="627">
                  <c:v>2.0722060690573306E-4</c:v>
                </c:pt>
                <c:pt idx="628">
                  <c:v>1.0540418622420437E-4</c:v>
                </c:pt>
                <c:pt idx="629">
                  <c:v>-6.2009844135598249E-8</c:v>
                </c:pt>
                <c:pt idx="630">
                  <c:v>-8.6890683077278934E-5</c:v>
                </c:pt>
                <c:pt idx="631">
                  <c:v>-1.923568791456188E-4</c:v>
                </c:pt>
                <c:pt idx="632">
                  <c:v>2.0318218561778156E-4</c:v>
                </c:pt>
                <c:pt idx="633">
                  <c:v>-2.5839082791717909E-4</c:v>
                </c:pt>
                <c:pt idx="634">
                  <c:v>-1.654233105294594E-5</c:v>
                </c:pt>
                <c:pt idx="635">
                  <c:v>3.3563260439446393E-5</c:v>
                </c:pt>
                <c:pt idx="636">
                  <c:v>8.4057497832978954E-5</c:v>
                </c:pt>
                <c:pt idx="637">
                  <c:v>-1.8305655693817745E-6</c:v>
                </c:pt>
                <c:pt idx="638">
                  <c:v>6.0261802182571059E-7</c:v>
                </c:pt>
                <c:pt idx="639">
                  <c:v>-3.1530078501331295E-5</c:v>
                </c:pt>
                <c:pt idx="640">
                  <c:v>5.6791168492237028E-5</c:v>
                </c:pt>
                <c:pt idx="641">
                  <c:v>6.8793768419772409E-5</c:v>
                </c:pt>
                <c:pt idx="642">
                  <c:v>-4.9502973470566623E-5</c:v>
                </c:pt>
                <c:pt idx="643">
                  <c:v>-1.2227927800173349E-5</c:v>
                </c:pt>
                <c:pt idx="644">
                  <c:v>8.8427786262309897E-6</c:v>
                </c:pt>
                <c:pt idx="645">
                  <c:v>-6.758853237612088E-5</c:v>
                </c:pt>
                <c:pt idx="646">
                  <c:v>1.315718187900358E-5</c:v>
                </c:pt>
                <c:pt idx="647">
                  <c:v>2.3554544109795155E-5</c:v>
                </c:pt>
                <c:pt idx="648">
                  <c:v>-1.2510633857845471E-4</c:v>
                </c:pt>
                <c:pt idx="649">
                  <c:v>1.0723998287796095E-5</c:v>
                </c:pt>
                <c:pt idx="650">
                  <c:v>-2.4117863791389747E-5</c:v>
                </c:pt>
                <c:pt idx="651">
                  <c:v>-9.8391973167355159E-5</c:v>
                </c:pt>
                <c:pt idx="652">
                  <c:v>-2.5334455586993544E-5</c:v>
                </c:pt>
                <c:pt idx="653">
                  <c:v>6.1770199610970927E-5</c:v>
                </c:pt>
                <c:pt idx="654">
                  <c:v>-9.1301163430043924E-6</c:v>
                </c:pt>
                <c:pt idx="655">
                  <c:v>1.3792552864850155E-4</c:v>
                </c:pt>
                <c:pt idx="656">
                  <c:v>3.2183350615340391E-5</c:v>
                </c:pt>
                <c:pt idx="657">
                  <c:v>2.3002580180152667E-5</c:v>
                </c:pt>
                <c:pt idx="658">
                  <c:v>-6.9909052031009436E-5</c:v>
                </c:pt>
                <c:pt idx="659">
                  <c:v>5.5411258668130916E-5</c:v>
                </c:pt>
                <c:pt idx="660">
                  <c:v>-8.1895065122218396E-6</c:v>
                </c:pt>
                <c:pt idx="661">
                  <c:v>3.6773735832934225E-5</c:v>
                </c:pt>
                <c:pt idx="662">
                  <c:v>1.0308366656931571E-4</c:v>
                </c:pt>
                <c:pt idx="663">
                  <c:v>6.5808620898922382E-5</c:v>
                </c:pt>
                <c:pt idx="664">
                  <c:v>1.6911761534087606E-4</c:v>
                </c:pt>
                <c:pt idx="665">
                  <c:v>-4.883834560460526E-5</c:v>
                </c:pt>
                <c:pt idx="666">
                  <c:v>-1.5646174329933147E-4</c:v>
                </c:pt>
                <c:pt idx="667">
                  <c:v>-1.6105212851692542E-4</c:v>
                </c:pt>
                <c:pt idx="668">
                  <c:v>1.1198845503968224E-4</c:v>
                </c:pt>
                <c:pt idx="669">
                  <c:v>-4.0874166965021279E-5</c:v>
                </c:pt>
                <c:pt idx="670">
                  <c:v>1.269762024880676E-4</c:v>
                </c:pt>
                <c:pt idx="671">
                  <c:v>-9.1920368288196219E-5</c:v>
                </c:pt>
                <c:pt idx="672">
                  <c:v>3.1631386685697957E-5</c:v>
                </c:pt>
                <c:pt idx="673">
                  <c:v>-1.4272465490240661E-5</c:v>
                </c:pt>
                <c:pt idx="674">
                  <c:v>5.6075886534092279E-5</c:v>
                </c:pt>
                <c:pt idx="675">
                  <c:v>-3.0752786699051002E-5</c:v>
                </c:pt>
                <c:pt idx="676">
                  <c:v>7.5930001164892713E-5</c:v>
                </c:pt>
                <c:pt idx="677">
                  <c:v>2.8724835845310437E-6</c:v>
                </c:pt>
                <c:pt idx="678">
                  <c:v>-4.883834560460526E-5</c:v>
                </c:pt>
                <c:pt idx="679">
                  <c:v>1.2238581727047376E-4</c:v>
                </c:pt>
                <c:pt idx="680">
                  <c:v>-5.1547511160633989E-5</c:v>
                </c:pt>
                <c:pt idx="681">
                  <c:v>5.391868490770593E-5</c:v>
                </c:pt>
                <c:pt idx="682">
                  <c:v>2.178598838454887E-5</c:v>
                </c:pt>
                <c:pt idx="683">
                  <c:v>1.927341692948067E-4</c:v>
                </c:pt>
                <c:pt idx="684">
                  <c:v>4.365057344955976E-6</c:v>
                </c:pt>
                <c:pt idx="685">
                  <c:v>2.0569396588945128E-5</c:v>
                </c:pt>
                <c:pt idx="686">
                  <c:v>-1.0419895018055279E-4</c:v>
                </c:pt>
                <c:pt idx="687">
                  <c:v>4.0423511219745561E-5</c:v>
                </c:pt>
                <c:pt idx="688">
                  <c:v>-1.0419895018055279E-4</c:v>
                </c:pt>
                <c:pt idx="689">
                  <c:v>1.1807141401770106E-4</c:v>
                </c:pt>
                <c:pt idx="690">
                  <c:v>-8.2187633923366062E-5</c:v>
                </c:pt>
                <c:pt idx="691">
                  <c:v>3.6109107966972862E-5</c:v>
                </c:pt>
                <c:pt idx="692">
                  <c:v>3.245933258016158E-5</c:v>
                </c:pt>
                <c:pt idx="693">
                  <c:v>-1.3996483525419471E-5</c:v>
                </c:pt>
                <c:pt idx="694">
                  <c:v>6.0553607815367185E-5</c:v>
                </c:pt>
                <c:pt idx="695">
                  <c:v>-6.0176317666179333E-5</c:v>
                </c:pt>
                <c:pt idx="696">
                  <c:v>-1.7764511366205469E-4</c:v>
                </c:pt>
                <c:pt idx="697">
                  <c:v>3.0358016130333041E-6</c:v>
                </c:pt>
                <c:pt idx="698">
                  <c:v>-1.8699532679332235E-5</c:v>
                </c:pt>
                <c:pt idx="699">
                  <c:v>-7.7985894606912346E-5</c:v>
                </c:pt>
                <c:pt idx="700">
                  <c:v>-1.5657440723565051E-4</c:v>
                </c:pt>
                <c:pt idx="701">
                  <c:v>1.4305639162893883E-6</c:v>
                </c:pt>
                <c:pt idx="702">
                  <c:v>1.4024604830339016E-4</c:v>
                </c:pt>
                <c:pt idx="703">
                  <c:v>5.7731778323019526E-5</c:v>
                </c:pt>
                <c:pt idx="704">
                  <c:v>-1.4773775327699655E-5</c:v>
                </c:pt>
                <c:pt idx="705">
                  <c:v>-1.5817964493239432E-4</c:v>
                </c:pt>
                <c:pt idx="706">
                  <c:v>-2.3162580841389611E-4</c:v>
                </c:pt>
                <c:pt idx="707">
                  <c:v>2.2777252307514808E-5</c:v>
                </c:pt>
                <c:pt idx="708">
                  <c:v>1.5794296130780419E-4</c:v>
                </c:pt>
                <c:pt idx="709">
                  <c:v>-1.7626520383794858E-4</c:v>
                </c:pt>
                <c:pt idx="710">
                  <c:v>1.264748926506086E-4</c:v>
                </c:pt>
                <c:pt idx="711">
                  <c:v>5.1260173443860532E-5</c:v>
                </c:pt>
                <c:pt idx="712">
                  <c:v>-1.0848017976067292E-5</c:v>
                </c:pt>
                <c:pt idx="713">
                  <c:v>8.4609461762621334E-5</c:v>
                </c:pt>
                <c:pt idx="714">
                  <c:v>-2.6387729354094918E-5</c:v>
                </c:pt>
                <c:pt idx="715">
                  <c:v>-2.2073326101322436E-5</c:v>
                </c:pt>
                <c:pt idx="716">
                  <c:v>-1.9364160545293652E-5</c:v>
                </c:pt>
                <c:pt idx="717">
                  <c:v>2.8032265391070006E-5</c:v>
                </c:pt>
                <c:pt idx="718">
                  <c:v>4.2744030874634063E-5</c:v>
                </c:pt>
                <c:pt idx="719">
                  <c:v>-7.1626953664072389E-5</c:v>
                </c:pt>
                <c:pt idx="720">
                  <c:v>-2.3289917896926124E-5</c:v>
                </c:pt>
                <c:pt idx="721">
                  <c:v>9.6223415789016596E-5</c:v>
                </c:pt>
                <c:pt idx="722">
                  <c:v>-6.0840945532140587E-5</c:v>
                </c:pt>
                <c:pt idx="723">
                  <c:v>1.307892959033813E-4</c:v>
                </c:pt>
                <c:pt idx="724">
                  <c:v>2.0180750687804954E-5</c:v>
                </c:pt>
                <c:pt idx="725">
                  <c:v>9.9045245281364309E-5</c:v>
                </c:pt>
                <c:pt idx="726">
                  <c:v>-9.2309014189336392E-5</c:v>
                </c:pt>
                <c:pt idx="727">
                  <c:v>-6.0176317666179333E-5</c:v>
                </c:pt>
                <c:pt idx="728">
                  <c:v>9.2314245273710546E-6</c:v>
                </c:pt>
                <c:pt idx="729">
                  <c:v>-2.5610437551814734E-5</c:v>
                </c:pt>
                <c:pt idx="730">
                  <c:v>-4.668114397821891E-5</c:v>
                </c:pt>
                <c:pt idx="731">
                  <c:v>1.9904768722983765E-5</c:v>
                </c:pt>
                <c:pt idx="732">
                  <c:v>-9.4353551879403758E-5</c:v>
                </c:pt>
                <c:pt idx="733">
                  <c:v>7.6870610995675266E-5</c:v>
                </c:pt>
                <c:pt idx="734">
                  <c:v>1.2329235984539957E-5</c:v>
                </c:pt>
                <c:pt idx="735">
                  <c:v>7.5654019200071523E-5</c:v>
                </c:pt>
                <c:pt idx="736">
                  <c:v>6.0390289786864924E-5</c:v>
                </c:pt>
                <c:pt idx="737">
                  <c:v>-6.1004263560642902E-5</c:v>
                </c:pt>
                <c:pt idx="738">
                  <c:v>-4.7030491539127911E-6</c:v>
                </c:pt>
                <c:pt idx="739">
                  <c:v>3.0138812925272997E-5</c:v>
                </c:pt>
                <c:pt idx="740">
                  <c:v>-1.329255731922699E-6</c:v>
                </c:pt>
                <c:pt idx="741">
                  <c:v>5.1874147217638537E-5</c:v>
                </c:pt>
                <c:pt idx="742">
                  <c:v>-1.3883819589100542E-5</c:v>
                </c:pt>
                <c:pt idx="743">
                  <c:v>-1.329255731922699E-6</c:v>
                </c:pt>
                <c:pt idx="744">
                  <c:v>-3.2797324389118395E-5</c:v>
                </c:pt>
                <c:pt idx="745">
                  <c:v>-5.9196409495165607E-6</c:v>
                </c:pt>
                <c:pt idx="746">
                  <c:v>3.7827009600035762E-5</c:v>
                </c:pt>
                <c:pt idx="747">
                  <c:v>2.162267035604661E-5</c:v>
                </c:pt>
                <c:pt idx="748">
                  <c:v>1.9465468729660287E-5</c:v>
                </c:pt>
                <c:pt idx="749">
                  <c:v>-8.9650502725490953E-5</c:v>
                </c:pt>
                <c:pt idx="750">
                  <c:v>6.8078486461627661E-5</c:v>
                </c:pt>
                <c:pt idx="751">
                  <c:v>3.107942275605555E-5</c:v>
                </c:pt>
                <c:pt idx="752">
                  <c:v>-8.3528245407241001E-6</c:v>
                </c:pt>
                <c:pt idx="753">
                  <c:v>1.8248876934056518E-5</c:v>
                </c:pt>
                <c:pt idx="754">
                  <c:v>1.6756303173631545E-5</c:v>
                </c:pt>
                <c:pt idx="755">
                  <c:v>2.985147520849973E-6</c:v>
                </c:pt>
                <c:pt idx="756">
                  <c:v>-2.2399962158326902E-5</c:v>
                </c:pt>
                <c:pt idx="757">
                  <c:v>-8.4784135543075888E-5</c:v>
                </c:pt>
                <c:pt idx="758">
                  <c:v>-7.0072370059511737E-5</c:v>
                </c:pt>
                <c:pt idx="759">
                  <c:v>5.2814757048421116E-5</c:v>
                </c:pt>
                <c:pt idx="760">
                  <c:v>-8.6288065055453034E-6</c:v>
                </c:pt>
                <c:pt idx="761">
                  <c:v>-6.3048801250710336E-5</c:v>
                </c:pt>
                <c:pt idx="762">
                  <c:v>-1.229997910442518E-4</c:v>
                </c:pt>
                <c:pt idx="763">
                  <c:v>8.0633050318805504E-5</c:v>
                </c:pt>
                <c:pt idx="764">
                  <c:v>1.0872732555401108E-4</c:v>
                </c:pt>
                <c:pt idx="765">
                  <c:v>-5.1434847224315073E-5</c:v>
                </c:pt>
                <c:pt idx="766">
                  <c:v>7.8515147032650245E-6</c:v>
                </c:pt>
                <c:pt idx="767">
                  <c:v>-4.2254076789127349E-5</c:v>
                </c:pt>
                <c:pt idx="768">
                  <c:v>-1.1110985505303532E-4</c:v>
                </c:pt>
                <c:pt idx="769">
                  <c:v>5.2814757048421116E-5</c:v>
                </c:pt>
                <c:pt idx="770">
                  <c:v>2.4996463778036715E-5</c:v>
                </c:pt>
                <c:pt idx="771">
                  <c:v>2.4996463778036715E-5</c:v>
                </c:pt>
                <c:pt idx="772">
                  <c:v>-6.5206002877096658E-5</c:v>
                </c:pt>
                <c:pt idx="773">
                  <c:v>-1.6592985145129271E-5</c:v>
                </c:pt>
                <c:pt idx="774">
                  <c:v>-3.3737934219900948E-5</c:v>
                </c:pt>
                <c:pt idx="775">
                  <c:v>-3.0640122762732086E-5</c:v>
                </c:pt>
                <c:pt idx="776">
                  <c:v>-1.1166181898267771E-4</c:v>
                </c:pt>
                <c:pt idx="777">
                  <c:v>5.6188550470411209E-5</c:v>
                </c:pt>
                <c:pt idx="778">
                  <c:v>3.3236624382441873E-5</c:v>
                </c:pt>
                <c:pt idx="779">
                  <c:v>4.7007780035223485E-5</c:v>
                </c:pt>
                <c:pt idx="780">
                  <c:v>-8.046973229030323E-5</c:v>
                </c:pt>
                <c:pt idx="781">
                  <c:v>2.2563280186829176E-5</c:v>
                </c:pt>
                <c:pt idx="782">
                  <c:v>4.2017393164537156E-6</c:v>
                </c:pt>
                <c:pt idx="783">
                  <c:v>-3.7387709606712257E-5</c:v>
                </c:pt>
                <c:pt idx="784">
                  <c:v>2.3779871982432959E-5</c:v>
                </c:pt>
                <c:pt idx="785">
                  <c:v>-1.4435783518742935E-5</c:v>
                </c:pt>
                <c:pt idx="786">
                  <c:v>2.9586848995630591E-5</c:v>
                </c:pt>
                <c:pt idx="787">
                  <c:v>-8.6288065055453034E-6</c:v>
                </c:pt>
                <c:pt idx="788">
                  <c:v>-1.780957694073304E-5</c:v>
                </c:pt>
                <c:pt idx="789">
                  <c:v>-7.101297989029429E-5</c:v>
                </c:pt>
                <c:pt idx="790">
                  <c:v>2.8646239164848011E-5</c:v>
                </c:pt>
                <c:pt idx="791">
                  <c:v>-5.4808640646305165E-5</c:v>
                </c:pt>
                <c:pt idx="792">
                  <c:v>1.1225308125255117E-5</c:v>
                </c:pt>
                <c:pt idx="793">
                  <c:v>2.5272445742857919E-5</c:v>
                </c:pt>
                <c:pt idx="794">
                  <c:v>-1.1840940582665792E-4</c:v>
                </c:pt>
                <c:pt idx="795">
                  <c:v>-3.1856714558335829E-5</c:v>
                </c:pt>
                <c:pt idx="796">
                  <c:v>4.7007780035223485E-5</c:v>
                </c:pt>
                <c:pt idx="797">
                  <c:v>-7.925314049469946E-5</c:v>
                </c:pt>
                <c:pt idx="798">
                  <c:v>-3.1856714558335829E-5</c:v>
                </c:pt>
                <c:pt idx="799">
                  <c:v>-2.2675944123148105E-5</c:v>
                </c:pt>
                <c:pt idx="800">
                  <c:v>2.9586848995630591E-5</c:v>
                </c:pt>
                <c:pt idx="801">
                  <c:v>3.3236624382441873E-5</c:v>
                </c:pt>
                <c:pt idx="802">
                  <c:v>-3.1856714558335829E-5</c:v>
                </c:pt>
                <c:pt idx="803">
                  <c:v>3.8767619430818301E-5</c:v>
                </c:pt>
                <c:pt idx="804">
                  <c:v>3.4177234213224453E-5</c:v>
                </c:pt>
                <c:pt idx="805">
                  <c:v>6.3589409428400516E-6</c:v>
                </c:pt>
                <c:pt idx="806">
                  <c:v>-2.6049737545138198E-5</c:v>
                </c:pt>
                <c:pt idx="807">
                  <c:v>5.4971958674807439E-5</c:v>
                </c:pt>
                <c:pt idx="808">
                  <c:v>-8.6288065055453034E-6</c:v>
                </c:pt>
                <c:pt idx="809">
                  <c:v>1.3382509751641453E-5</c:v>
                </c:pt>
                <c:pt idx="810">
                  <c:v>-1.9026168736336824E-5</c:v>
                </c:pt>
                <c:pt idx="811">
                  <c:v>-6.1956229143377776E-6</c:v>
                </c:pt>
                <c:pt idx="812">
                  <c:v>5.8621734061618748E-5</c:v>
                </c:pt>
                <c:pt idx="813">
                  <c:v>1.5815693342848978E-5</c:v>
                </c:pt>
                <c:pt idx="814">
                  <c:v>5.6188550470411209E-5</c:v>
                </c:pt>
                <c:pt idx="815">
                  <c:v>3.0803440791234347E-5</c:v>
                </c:pt>
                <c:pt idx="816">
                  <c:v>7.3609481510004103E-5</c:v>
                </c:pt>
                <c:pt idx="817">
                  <c:v>5.3755366879203669E-5</c:v>
                </c:pt>
                <c:pt idx="818">
                  <c:v>-4.0384212879514552E-6</c:v>
                </c:pt>
                <c:pt idx="819">
                  <c:v>1.5539711378027775E-5</c:v>
                </c:pt>
                <c:pt idx="820">
                  <c:v>-4.6568480041899981E-5</c:v>
                </c:pt>
                <c:pt idx="821">
                  <c:v>1.7685557252461763E-6</c:v>
                </c:pt>
                <c:pt idx="822">
                  <c:v>3.0803440791234347E-5</c:v>
                </c:pt>
                <c:pt idx="823">
                  <c:v>2.4996463778036715E-5</c:v>
                </c:pt>
                <c:pt idx="824">
                  <c:v>-2.4833145749534455E-5</c:v>
                </c:pt>
                <c:pt idx="825">
                  <c:v>-4.778507183750375E-5</c:v>
                </c:pt>
                <c:pt idx="826">
                  <c:v>-1.4435783518742935E-5</c:v>
                </c:pt>
                <c:pt idx="827">
                  <c:v>-2.4833145749534455E-5</c:v>
                </c:pt>
                <c:pt idx="828">
                  <c:v>2.0130096595621637E-5</c:v>
                </c:pt>
                <c:pt idx="829">
                  <c:v>5.6188550470411209E-5</c:v>
                </c:pt>
                <c:pt idx="830">
                  <c:v>3.4177234213224453E-5</c:v>
                </c:pt>
                <c:pt idx="831">
                  <c:v>-4.103748499352358E-5</c:v>
                </c:pt>
                <c:pt idx="832">
                  <c:v>-2.9423530967128317E-5</c:v>
                </c:pt>
                <c:pt idx="833">
                  <c:v>-2.9423530967128317E-5</c:v>
                </c:pt>
                <c:pt idx="834">
                  <c:v>3.5393826008828222E-5</c:v>
                </c:pt>
                <c:pt idx="835">
                  <c:v>-3.982089319791981E-5</c:v>
                </c:pt>
                <c:pt idx="836">
                  <c:v>-3.1856714558335829E-5</c:v>
                </c:pt>
                <c:pt idx="837">
                  <c:v>-9.8453983011490866E-6</c:v>
                </c:pt>
                <c:pt idx="838">
                  <c:v>1.2165917956037683E-5</c:v>
                </c:pt>
                <c:pt idx="839">
                  <c:v>-2.3616553953930685E-5</c:v>
                </c:pt>
                <c:pt idx="840">
                  <c:v>5.1423491472362819E-6</c:v>
                </c:pt>
                <c:pt idx="841">
                  <c:v>-4.0384212879514552E-6</c:v>
                </c:pt>
                <c:pt idx="842">
                  <c:v>2.1346688391225407E-5</c:v>
                </c:pt>
                <c:pt idx="843">
                  <c:v>-9.8453983011490866E-6</c:v>
                </c:pt>
                <c:pt idx="844">
                  <c:v>-1.2002599927535409E-5</c:v>
                </c:pt>
                <c:pt idx="845">
                  <c:v>-8.6288065055453034E-6</c:v>
                </c:pt>
                <c:pt idx="846">
                  <c:v>3.5393826008828222E-5</c:v>
                </c:pt>
                <c:pt idx="847">
                  <c:v>-7.4122147099415473E-6</c:v>
                </c:pt>
                <c:pt idx="848">
                  <c:v>-3.7624393231302383E-6</c:v>
                </c:pt>
                <c:pt idx="849">
                  <c:v>2.7153665404423038E-5</c:v>
                </c:pt>
                <c:pt idx="850">
                  <c:v>4.7948389866006038E-5</c:v>
                </c:pt>
                <c:pt idx="851">
                  <c:v>-7.6819956903491921E-5</c:v>
                </c:pt>
                <c:pt idx="852">
                  <c:v>1.6756303173631545E-5</c:v>
                </c:pt>
                <c:pt idx="853">
                  <c:v>1.6756303173631545E-5</c:v>
                </c:pt>
                <c:pt idx="854">
                  <c:v>4.3358004648412163E-5</c:v>
                </c:pt>
                <c:pt idx="855">
                  <c:v>2.3779871982432959E-5</c:v>
                </c:pt>
                <c:pt idx="856">
                  <c:v>-1.4435783518742935E-5</c:v>
                </c:pt>
                <c:pt idx="857">
                  <c:v>-3.0640122762732086E-5</c:v>
                </c:pt>
                <c:pt idx="858">
                  <c:v>3.9984211226422084E-5</c:v>
                </c:pt>
                <c:pt idx="859">
                  <c:v>2.9310867030809374E-5</c:v>
                </c:pt>
                <c:pt idx="860">
                  <c:v>2.5937073608819268E-5</c:v>
                </c:pt>
                <c:pt idx="861">
                  <c:v>-3.2797324389118395E-5</c:v>
                </c:pt>
                <c:pt idx="862">
                  <c:v>3.9984211226422084E-5</c:v>
                </c:pt>
                <c:pt idx="863">
                  <c:v>-5.2550130835552113E-6</c:v>
                </c:pt>
                <c:pt idx="864">
                  <c:v>5.1598165252817347E-5</c:v>
                </c:pt>
                <c:pt idx="865">
                  <c:v>4.2017393164537156E-6</c:v>
                </c:pt>
                <c:pt idx="866">
                  <c:v>8.2794589446362346E-7</c:v>
                </c:pt>
                <c:pt idx="867">
                  <c:v>5.5247940639628656E-5</c:v>
                </c:pt>
                <c:pt idx="868">
                  <c:v>-7.4122147099415473E-6</c:v>
                </c:pt>
                <c:pt idx="869">
                  <c:v>-1.9026168736336824E-5</c:v>
                </c:pt>
                <c:pt idx="870">
                  <c:v>1.0021118298478473E-4</c:v>
                </c:pt>
                <c:pt idx="871">
                  <c:v>3.0803440791234347E-5</c:v>
                </c:pt>
                <c:pt idx="872">
                  <c:v>2.3779871982432959E-5</c:v>
                </c:pt>
                <c:pt idx="873">
                  <c:v>6.9019096292410241E-5</c:v>
                </c:pt>
                <c:pt idx="874">
                  <c:v>-4.5627870211117441E-5</c:v>
                </c:pt>
                <c:pt idx="875">
                  <c:v>-5.9675007828720244E-5</c:v>
                </c:pt>
                <c:pt idx="876">
                  <c:v>-3.0978114571688888E-6</c:v>
                </c:pt>
                <c:pt idx="877">
                  <c:v>1.3382509751641453E-5</c:v>
                </c:pt>
                <c:pt idx="878">
                  <c:v>6.3589409428400516E-6</c:v>
                </c:pt>
                <c:pt idx="879">
                  <c:v>4.7007780035223485E-5</c:v>
                </c:pt>
                <c:pt idx="880">
                  <c:v>-1.4435783518742935E-5</c:v>
                </c:pt>
                <c:pt idx="881">
                  <c:v>2.2839262151650379E-5</c:v>
                </c:pt>
                <c:pt idx="882">
                  <c:v>-6.6462786596134949E-7</c:v>
                </c:pt>
                <c:pt idx="883">
                  <c:v>-7.4122147099415473E-6</c:v>
                </c:pt>
                <c:pt idx="884">
                  <c:v>2.3779871982432959E-5</c:v>
                </c:pt>
                <c:pt idx="885">
                  <c:v>-1.1061990096752843E-5</c:v>
                </c:pt>
                <c:pt idx="886">
                  <c:v>-3.766369157153346E-5</c:v>
                </c:pt>
                <c:pt idx="887">
                  <c:v>-1.6868967109950474E-5</c:v>
                </c:pt>
                <c:pt idx="888">
                  <c:v>1.3382509751641453E-5</c:v>
                </c:pt>
                <c:pt idx="889">
                  <c:v>6.077893568800507E-5</c:v>
                </c:pt>
                <c:pt idx="890">
                  <c:v>2.985147520849973E-6</c:v>
                </c:pt>
                <c:pt idx="891">
                  <c:v>2.9586848995630591E-5</c:v>
                </c:pt>
                <c:pt idx="892">
                  <c:v>-9.8453983011490866E-6</c:v>
                </c:pt>
                <c:pt idx="893">
                  <c:v>-3.4013916184722179E-5</c:v>
                </c:pt>
                <c:pt idx="894">
                  <c:v>-2.0242760531940566E-5</c:v>
                </c:pt>
                <c:pt idx="895">
                  <c:v>-5.5084622611126355E-5</c:v>
                </c:pt>
                <c:pt idx="896">
                  <c:v>-3.1856714558335829E-5</c:v>
                </c:pt>
                <c:pt idx="897">
                  <c:v>5.4971958674807439E-5</c:v>
                </c:pt>
                <c:pt idx="898">
                  <c:v>-3.6447099775929718E-5</c:v>
                </c:pt>
                <c:pt idx="899">
                  <c:v>-8.0193750325481999E-5</c:v>
                </c:pt>
                <c:pt idx="900">
                  <c:v>7.3333499545182886E-5</c:v>
                </c:pt>
                <c:pt idx="901">
                  <c:v>1.4599101547245236E-5</c:v>
                </c:pt>
                <c:pt idx="902">
                  <c:v>2.1346688391225407E-5</c:v>
                </c:pt>
                <c:pt idx="903">
                  <c:v>-5.0218255428711303E-5</c:v>
                </c:pt>
                <c:pt idx="904">
                  <c:v>6.3589409428400516E-6</c:v>
                </c:pt>
                <c:pt idx="905">
                  <c:v>-4.0096875162741E-5</c:v>
                </c:pt>
                <c:pt idx="906">
                  <c:v>5.3755366879203669E-5</c:v>
                </c:pt>
                <c:pt idx="907">
                  <c:v>8.4006843740795596E-5</c:v>
                </c:pt>
                <c:pt idx="908">
                  <c:v>5.6188550470411209E-5</c:v>
                </c:pt>
                <c:pt idx="909">
                  <c:v>-6.1832209455106566E-5</c:v>
                </c:pt>
                <c:pt idx="910">
                  <c:v>-1.1061990096752843E-5</c:v>
                </c:pt>
                <c:pt idx="911">
                  <c:v>6.3589409428400516E-6</c:v>
                </c:pt>
                <c:pt idx="912">
                  <c:v>-2.8218294923476719E-6</c:v>
                </c:pt>
                <c:pt idx="913">
                  <c:v>6.3589409428400516E-6</c:v>
                </c:pt>
                <c:pt idx="914">
                  <c:v>3.5393826008828222E-5</c:v>
                </c:pt>
                <c:pt idx="915">
                  <c:v>-2.4833145749534455E-5</c:v>
                </c:pt>
                <c:pt idx="916">
                  <c:v>-4.6844462006721211E-5</c:v>
                </c:pt>
                <c:pt idx="917">
                  <c:v>-4.8061053802324981E-5</c:v>
                </c:pt>
                <c:pt idx="918">
                  <c:v>3.4177234213224453E-5</c:v>
                </c:pt>
                <c:pt idx="919">
                  <c:v>-1.3219191723139192E-5</c:v>
                </c:pt>
                <c:pt idx="920">
                  <c:v>4.4574596444015946E-5</c:v>
                </c:pt>
                <c:pt idx="921">
                  <c:v>-4.0384212879514552E-6</c:v>
                </c:pt>
                <c:pt idx="922">
                  <c:v>6.6861894666023919E-5</c:v>
                </c:pt>
                <c:pt idx="923">
                  <c:v>1.9189486764839084E-5</c:v>
                </c:pt>
                <c:pt idx="924">
                  <c:v>2.5937073608819268E-5</c:v>
                </c:pt>
                <c:pt idx="925">
                  <c:v>-5.2550130835552113E-6</c:v>
                </c:pt>
                <c:pt idx="926">
                  <c:v>-4.0384212879514552E-6</c:v>
                </c:pt>
                <c:pt idx="927">
                  <c:v>-1.8812196615651191E-6</c:v>
                </c:pt>
                <c:pt idx="928">
                  <c:v>2.9586848995630591E-5</c:v>
                </c:pt>
                <c:pt idx="929">
                  <c:v>-1.1061990096752843E-5</c:v>
                </c:pt>
                <c:pt idx="930">
                  <c:v>2.9586848995630591E-5</c:v>
                </c:pt>
                <c:pt idx="931">
                  <c:v>-4.4687260380334875E-5</c:v>
                </c:pt>
                <c:pt idx="932">
                  <c:v>8.7380637162785702E-5</c:v>
                </c:pt>
                <c:pt idx="933">
                  <c:v>-2.2399962158326902E-5</c:v>
                </c:pt>
                <c:pt idx="934">
                  <c:v>-2.4833145749534455E-5</c:v>
                </c:pt>
                <c:pt idx="935">
                  <c:v>-7.6819956903491921E-5</c:v>
                </c:pt>
                <c:pt idx="936">
                  <c:v>-2.6049737545138198E-5</c:v>
                </c:pt>
                <c:pt idx="937">
                  <c:v>8.7921245340476044E-6</c:v>
                </c:pt>
                <c:pt idx="938">
                  <c:v>-9.0867094521094723E-5</c:v>
                </c:pt>
                <c:pt idx="939">
                  <c:v>-4.979031118734008E-6</c:v>
                </c:pt>
                <c:pt idx="940">
                  <c:v>-3.4013916184722179E-5</c:v>
                </c:pt>
                <c:pt idx="941">
                  <c:v>4.4574596444015946E-5</c:v>
                </c:pt>
                <c:pt idx="942">
                  <c:v>3.5393826008828222E-5</c:v>
                </c:pt>
                <c:pt idx="943">
                  <c:v>4.1200803022025854E-5</c:v>
                </c:pt>
                <c:pt idx="944">
                  <c:v>-9.8453983011490866E-6</c:v>
                </c:pt>
                <c:pt idx="945">
                  <c:v>5.1598165252817347E-5</c:v>
                </c:pt>
                <c:pt idx="946">
                  <c:v>1.5539711378027775E-5</c:v>
                </c:pt>
                <c:pt idx="947">
                  <c:v>5.6188550470411209E-5</c:v>
                </c:pt>
                <c:pt idx="948">
                  <c:v>-1.9026168736336824E-5</c:v>
                </c:pt>
                <c:pt idx="949">
                  <c:v>-3.766369157153346E-5</c:v>
                </c:pt>
                <c:pt idx="950">
                  <c:v>-2.6049737545138198E-5</c:v>
                </c:pt>
                <c:pt idx="951">
                  <c:v>-3.0640122762732086E-5</c:v>
                </c:pt>
                <c:pt idx="952">
                  <c:v>-2.051874249676179E-5</c:v>
                </c:pt>
                <c:pt idx="953">
                  <c:v>-2.6049737545138198E-5</c:v>
                </c:pt>
                <c:pt idx="954">
                  <c:v>-2.7266329340741981E-5</c:v>
                </c:pt>
                <c:pt idx="955">
                  <c:v>3.8767619430818301E-5</c:v>
                </c:pt>
                <c:pt idx="956">
                  <c:v>3.202003258683813E-5</c:v>
                </c:pt>
                <c:pt idx="957">
                  <c:v>5.5196392964242016E-7</c:v>
                </c:pt>
                <c:pt idx="958">
                  <c:v>8.0633050318805504E-5</c:v>
                </c:pt>
                <c:pt idx="959">
                  <c:v>-7.0072370059511737E-5</c:v>
                </c:pt>
                <c:pt idx="960">
                  <c:v>3.9257573516325123E-6</c:v>
                </c:pt>
                <c:pt idx="961">
                  <c:v>-3.8880283367137244E-5</c:v>
                </c:pt>
                <c:pt idx="962">
                  <c:v>-4.8061053802324981E-5</c:v>
                </c:pt>
                <c:pt idx="963">
                  <c:v>-7.8977158529878257E-5</c:v>
                </c:pt>
                <c:pt idx="964">
                  <c:v>1.7972894969235314E-5</c:v>
                </c:pt>
                <c:pt idx="965">
                  <c:v>-2.1459352327544349E-5</c:v>
                </c:pt>
                <c:pt idx="966">
                  <c:v>-1.5928357279167915E-5</c:v>
                </c:pt>
                <c:pt idx="967">
                  <c:v>-3.5230507980325948E-5</c:v>
                </c:pt>
                <c:pt idx="968">
                  <c:v>3.9257573516325123E-6</c:v>
                </c:pt>
                <c:pt idx="969">
                  <c:v>-1.1044522718707394E-4</c:v>
                </c:pt>
                <c:pt idx="970">
                  <c:v>-1.4435783518742935E-5</c:v>
                </c:pt>
                <c:pt idx="971">
                  <c:v>-1.6052376967439158E-6</c:v>
                </c:pt>
                <c:pt idx="972">
                  <c:v>4.2017393164537156E-6</c:v>
                </c:pt>
                <c:pt idx="973">
                  <c:v>-2.7266329340741981E-5</c:v>
                </c:pt>
                <c:pt idx="974">
                  <c:v>7.2995507736226179E-6</c:v>
                </c:pt>
                <c:pt idx="975">
                  <c:v>1.7685557252461763E-6</c:v>
                </c:pt>
                <c:pt idx="976">
                  <c:v>7.1176297918796577E-5</c:v>
                </c:pt>
                <c:pt idx="977">
                  <c:v>-3.6447099775929718E-5</c:v>
                </c:pt>
                <c:pt idx="978">
                  <c:v>1.1060854521557623E-4</c:v>
                </c:pt>
                <c:pt idx="979">
                  <c:v>-9.2083686316698493E-5</c:v>
                </c:pt>
                <c:pt idx="980">
                  <c:v>-1.1061990096752843E-5</c:v>
                </c:pt>
                <c:pt idx="981">
                  <c:v>2.0130096595621637E-5</c:v>
                </c:pt>
                <c:pt idx="982">
                  <c:v>5.1423491472362819E-6</c:v>
                </c:pt>
                <c:pt idx="983">
                  <c:v>-2.4833145749534455E-5</c:v>
                </c:pt>
                <c:pt idx="984">
                  <c:v>-6.5206002877096658E-5</c:v>
                </c:pt>
                <c:pt idx="985">
                  <c:v>-2.0242760531940566E-5</c:v>
                </c:pt>
                <c:pt idx="986">
                  <c:v>-6.0615617659502796E-5</c:v>
                </c:pt>
                <c:pt idx="987">
                  <c:v>-6.6462786596134949E-7</c:v>
                </c:pt>
                <c:pt idx="988">
                  <c:v>2.985147520849973E-6</c:v>
                </c:pt>
                <c:pt idx="989">
                  <c:v>1.3382509751641453E-5</c:v>
                </c:pt>
                <c:pt idx="990">
                  <c:v>-1.4435783518742935E-5</c:v>
                </c:pt>
                <c:pt idx="991">
                  <c:v>2.7153665404423038E-5</c:v>
                </c:pt>
                <c:pt idx="992">
                  <c:v>6.3589409428400516E-6</c:v>
                </c:pt>
                <c:pt idx="993">
                  <c:v>3.2960642417620669E-5</c:v>
                </c:pt>
                <c:pt idx="994">
                  <c:v>-4.0384212879514552E-6</c:v>
                </c:pt>
                <c:pt idx="995">
                  <c:v>6.6349229076612549E-6</c:v>
                </c:pt>
                <c:pt idx="996">
                  <c:v>5.5196392964242016E-7</c:v>
                </c:pt>
                <c:pt idx="997">
                  <c:v>4.7007780035223485E-5</c:v>
                </c:pt>
                <c:pt idx="998">
                  <c:v>1.9189486764839084E-5</c:v>
                </c:pt>
                <c:pt idx="999">
                  <c:v>2.9586848995630591E-5</c:v>
                </c:pt>
                <c:pt idx="1000">
                  <c:v>-2.6049737545138198E-5</c:v>
                </c:pt>
                <c:pt idx="1001">
                  <c:v>-2.6990347375920764E-5</c:v>
                </c:pt>
                <c:pt idx="1002">
                  <c:v>1.048015682023786E-4</c:v>
                </c:pt>
                <c:pt idx="1003">
                  <c:v>-3.4289898149543368E-5</c:v>
                </c:pt>
                <c:pt idx="1004">
                  <c:v>-1.0786008131931639E-5</c:v>
                </c:pt>
                <c:pt idx="1005">
                  <c:v>1.1225308125255117E-5</c:v>
                </c:pt>
                <c:pt idx="1006">
                  <c:v>5.2814757048421116E-5</c:v>
                </c:pt>
                <c:pt idx="1007">
                  <c:v>5.1423491472362819E-6</c:v>
                </c:pt>
                <c:pt idx="1008">
                  <c:v>-1.3920413028824089E-4</c:v>
                </c:pt>
                <c:pt idx="1009">
                  <c:v>5.5196392964242016E-7</c:v>
                </c:pt>
                <c:pt idx="1010">
                  <c:v>-3.982089319791981E-5</c:v>
                </c:pt>
                <c:pt idx="1011">
                  <c:v>-3.8864590114014619E-7</c:v>
                </c:pt>
                <c:pt idx="1012">
                  <c:v>-1.2278581892356612E-5</c:v>
                </c:pt>
                <c:pt idx="1013">
                  <c:v>-3.5230507980325948E-5</c:v>
                </c:pt>
                <c:pt idx="1014">
                  <c:v>1.5539711378027775E-5</c:v>
                </c:pt>
                <c:pt idx="1015">
                  <c:v>3.17440506220169E-5</c:v>
                </c:pt>
                <c:pt idx="1016">
                  <c:v>2.3503890017611743E-5</c:v>
                </c:pt>
                <c:pt idx="1017">
                  <c:v>-1.5652375314346718E-5</c:v>
                </c:pt>
                <c:pt idx="1018">
                  <c:v>9.7327343648301437E-6</c:v>
                </c:pt>
                <c:pt idx="1019">
                  <c:v>-4.8061053802324981E-5</c:v>
                </c:pt>
                <c:pt idx="1020">
                  <c:v>2.1346688391225407E-5</c:v>
                </c:pt>
                <c:pt idx="1021">
                  <c:v>-1.8812196615651191E-6</c:v>
                </c:pt>
                <c:pt idx="1022">
                  <c:v>1.6756303173631545E-5</c:v>
                </c:pt>
                <c:pt idx="1023">
                  <c:v>-1.2278581892356612E-5</c:v>
                </c:pt>
                <c:pt idx="1024">
                  <c:v>8.1297678184766853E-5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2C4-0740-AA5B-457A52024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5838576"/>
        <c:axId val="347630064"/>
      </c:scatterChart>
      <c:valAx>
        <c:axId val="345838576"/>
        <c:scaling>
          <c:orientation val="minMax"/>
          <c:max val="37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630064"/>
        <c:crosses val="autoZero"/>
        <c:crossBetween val="midCat"/>
      </c:valAx>
      <c:valAx>
        <c:axId val="347630064"/>
        <c:scaling>
          <c:logBase val="2"/>
          <c:orientation val="minMax"/>
          <c:max val="0.1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Background Subtracted Rate (cps)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838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Portland Cement Background Subtracted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'Background Subtracted Rates'!$J$26:$J$1049</c:f>
              <c:numCache>
                <c:formatCode>General</c:formatCode>
                <c:ptCount val="1024"/>
                <c:pt idx="0">
                  <c:v>5.3722474010878098E-3</c:v>
                </c:pt>
                <c:pt idx="1">
                  <c:v>3.4922425508017998</c:v>
                </c:pt>
                <c:pt idx="2">
                  <c:v>6.9792038914017898</c:v>
                </c:pt>
                <c:pt idx="3">
                  <c:v>10.466256269201001</c:v>
                </c:pt>
                <c:pt idx="4">
                  <c:v>13.9533996841995</c:v>
                </c:pt>
                <c:pt idx="5">
                  <c:v>17.440634136397399</c:v>
                </c:pt>
                <c:pt idx="6">
                  <c:v>20.927959625794401</c:v>
                </c:pt>
                <c:pt idx="7">
                  <c:v>24.415376152390799</c:v>
                </c:pt>
                <c:pt idx="8">
                  <c:v>27.902883716186398</c:v>
                </c:pt>
                <c:pt idx="9">
                  <c:v>31.390482317181299</c:v>
                </c:pt>
                <c:pt idx="10">
                  <c:v>34.8781719553755</c:v>
                </c:pt>
                <c:pt idx="11">
                  <c:v>38.365952630769002</c:v>
                </c:pt>
                <c:pt idx="12">
                  <c:v>41.853824343361701</c:v>
                </c:pt>
                <c:pt idx="13">
                  <c:v>45.341787093153698</c:v>
                </c:pt>
                <c:pt idx="14">
                  <c:v>48.8298408801449</c:v>
                </c:pt>
                <c:pt idx="15">
                  <c:v>52.317985704335499</c:v>
                </c:pt>
                <c:pt idx="16">
                  <c:v>55.806221565725302</c:v>
                </c:pt>
                <c:pt idx="17">
                  <c:v>59.294548464314403</c:v>
                </c:pt>
                <c:pt idx="18">
                  <c:v>62.782966400102801</c:v>
                </c:pt>
                <c:pt idx="19">
                  <c:v>66.271475373090396</c:v>
                </c:pt>
                <c:pt idx="20">
                  <c:v>69.760075383277297</c:v>
                </c:pt>
                <c:pt idx="21">
                  <c:v>73.248766430663494</c:v>
                </c:pt>
                <c:pt idx="22">
                  <c:v>76.737548515249003</c:v>
                </c:pt>
                <c:pt idx="23">
                  <c:v>80.226421637033695</c:v>
                </c:pt>
                <c:pt idx="24">
                  <c:v>83.715385796017699</c:v>
                </c:pt>
                <c:pt idx="25">
                  <c:v>87.204440992201</c:v>
                </c:pt>
                <c:pt idx="26">
                  <c:v>90.693587225583499</c:v>
                </c:pt>
                <c:pt idx="27">
                  <c:v>94.182824496165395</c:v>
                </c:pt>
                <c:pt idx="28">
                  <c:v>97.672152803946503</c:v>
                </c:pt>
                <c:pt idx="29">
                  <c:v>101.161572148926</c:v>
                </c:pt>
                <c:pt idx="30">
                  <c:v>104.651082531106</c:v>
                </c:pt>
                <c:pt idx="31">
                  <c:v>108.140683950485</c:v>
                </c:pt>
                <c:pt idx="32">
                  <c:v>111.630376407063</c:v>
                </c:pt>
                <c:pt idx="33">
                  <c:v>115.120159900841</c:v>
                </c:pt>
                <c:pt idx="34">
                  <c:v>118.610034431817</c:v>
                </c:pt>
                <c:pt idx="35">
                  <c:v>122.099999999993</c:v>
                </c:pt>
                <c:pt idx="36">
                  <c:v>125.590056605369</c:v>
                </c:pt>
                <c:pt idx="37">
                  <c:v>129.08020424794299</c:v>
                </c:pt>
                <c:pt idx="38">
                  <c:v>132.57044292771701</c:v>
                </c:pt>
                <c:pt idx="39">
                  <c:v>136.06077264468999</c:v>
                </c:pt>
                <c:pt idx="40">
                  <c:v>139.55119339886301</c:v>
                </c:pt>
                <c:pt idx="41">
                  <c:v>143.04170519023401</c:v>
                </c:pt>
                <c:pt idx="42">
                  <c:v>146.532308018805</c:v>
                </c:pt>
                <c:pt idx="43">
                  <c:v>150.023001884575</c:v>
                </c:pt>
                <c:pt idx="44">
                  <c:v>153.513786787545</c:v>
                </c:pt>
                <c:pt idx="45">
                  <c:v>157.00466272771399</c:v>
                </c:pt>
                <c:pt idx="46">
                  <c:v>160.495629705082</c:v>
                </c:pt>
                <c:pt idx="47">
                  <c:v>163.98668771964901</c:v>
                </c:pt>
                <c:pt idx="48">
                  <c:v>167.47783677141501</c:v>
                </c:pt>
                <c:pt idx="49">
                  <c:v>170.96907686038099</c:v>
                </c:pt>
                <c:pt idx="50">
                  <c:v>174.46040798654599</c:v>
                </c:pt>
                <c:pt idx="51">
                  <c:v>177.95183014991099</c:v>
                </c:pt>
                <c:pt idx="52">
                  <c:v>181.44334335047401</c:v>
                </c:pt>
                <c:pt idx="53">
                  <c:v>184.93494758823701</c:v>
                </c:pt>
                <c:pt idx="54">
                  <c:v>188.42664286319999</c:v>
                </c:pt>
                <c:pt idx="55">
                  <c:v>191.91842917536101</c:v>
                </c:pt>
                <c:pt idx="56">
                  <c:v>195.41030652472199</c:v>
                </c:pt>
                <c:pt idx="57">
                  <c:v>198.90227491128201</c:v>
                </c:pt>
                <c:pt idx="58">
                  <c:v>202.39433433504101</c:v>
                </c:pt>
                <c:pt idx="59">
                  <c:v>205.88648479599999</c:v>
                </c:pt>
                <c:pt idx="60">
                  <c:v>209.37872629415801</c:v>
                </c:pt>
                <c:pt idx="61">
                  <c:v>212.87105882951499</c:v>
                </c:pt>
                <c:pt idx="62">
                  <c:v>216.36348240207101</c:v>
                </c:pt>
                <c:pt idx="63">
                  <c:v>219.85599701182699</c:v>
                </c:pt>
                <c:pt idx="64">
                  <c:v>223.348602658782</c:v>
                </c:pt>
                <c:pt idx="65">
                  <c:v>226.841299342936</c:v>
                </c:pt>
                <c:pt idx="66">
                  <c:v>230.33408706428901</c:v>
                </c:pt>
                <c:pt idx="67">
                  <c:v>233.826965822842</c:v>
                </c:pt>
                <c:pt idx="68">
                  <c:v>237.319935618594</c:v>
                </c:pt>
                <c:pt idx="69">
                  <c:v>240.81299645154601</c:v>
                </c:pt>
                <c:pt idx="70">
                  <c:v>244.30614832169601</c:v>
                </c:pt>
                <c:pt idx="71">
                  <c:v>247.79939122904599</c:v>
                </c:pt>
                <c:pt idx="72">
                  <c:v>251.29272517359499</c:v>
                </c:pt>
                <c:pt idx="73">
                  <c:v>254.78615015534399</c:v>
                </c:pt>
                <c:pt idx="74">
                  <c:v>258.27966617429098</c:v>
                </c:pt>
                <c:pt idx="75">
                  <c:v>261.77327323043801</c:v>
                </c:pt>
                <c:pt idx="76">
                  <c:v>265.26697132378399</c:v>
                </c:pt>
                <c:pt idx="77">
                  <c:v>268.76076045433001</c:v>
                </c:pt>
                <c:pt idx="78">
                  <c:v>272.25464062207499</c:v>
                </c:pt>
                <c:pt idx="79">
                  <c:v>275.74861182701898</c:v>
                </c:pt>
                <c:pt idx="80">
                  <c:v>279.24267406916198</c:v>
                </c:pt>
                <c:pt idx="81">
                  <c:v>282.73682734850502</c:v>
                </c:pt>
                <c:pt idx="82">
                  <c:v>286.23107166504701</c:v>
                </c:pt>
                <c:pt idx="83">
                  <c:v>289.72540701878802</c:v>
                </c:pt>
                <c:pt idx="84">
                  <c:v>293.21983340972798</c:v>
                </c:pt>
                <c:pt idx="85">
                  <c:v>296.71435083786798</c:v>
                </c:pt>
                <c:pt idx="86">
                  <c:v>300.208959303207</c:v>
                </c:pt>
                <c:pt idx="87">
                  <c:v>303.70365880574502</c:v>
                </c:pt>
                <c:pt idx="88">
                  <c:v>307.19844934548303</c:v>
                </c:pt>
                <c:pt idx="89">
                  <c:v>310.69333092241902</c:v>
                </c:pt>
                <c:pt idx="90">
                  <c:v>314.188303536555</c:v>
                </c:pt>
                <c:pt idx="91">
                  <c:v>317.68336718789101</c:v>
                </c:pt>
                <c:pt idx="92">
                  <c:v>321.17852187642501</c:v>
                </c:pt>
                <c:pt idx="93">
                  <c:v>324.67376760215899</c:v>
                </c:pt>
                <c:pt idx="94">
                  <c:v>328.16910436509198</c:v>
                </c:pt>
                <c:pt idx="95">
                  <c:v>331.66453216522501</c:v>
                </c:pt>
                <c:pt idx="96">
                  <c:v>335.16005100255597</c:v>
                </c:pt>
                <c:pt idx="97">
                  <c:v>338.65566087708697</c:v>
                </c:pt>
                <c:pt idx="98">
                  <c:v>342.15136178881801</c:v>
                </c:pt>
                <c:pt idx="99">
                  <c:v>345.64715373774698</c:v>
                </c:pt>
                <c:pt idx="100">
                  <c:v>349.14303672387598</c:v>
                </c:pt>
                <c:pt idx="101">
                  <c:v>352.639010747204</c:v>
                </c:pt>
                <c:pt idx="102">
                  <c:v>356.13507580773103</c:v>
                </c:pt>
                <c:pt idx="103">
                  <c:v>359.63123190545798</c:v>
                </c:pt>
                <c:pt idx="104">
                  <c:v>363.127479040384</c:v>
                </c:pt>
                <c:pt idx="105">
                  <c:v>366.62381721250898</c:v>
                </c:pt>
                <c:pt idx="106">
                  <c:v>370.120246421834</c:v>
                </c:pt>
                <c:pt idx="107">
                  <c:v>373.616766668357</c:v>
                </c:pt>
                <c:pt idx="108">
                  <c:v>377.11337795207999</c:v>
                </c:pt>
                <c:pt idx="109">
                  <c:v>380.61008027300198</c:v>
                </c:pt>
                <c:pt idx="110">
                  <c:v>384.10687363112402</c:v>
                </c:pt>
                <c:pt idx="111">
                  <c:v>387.60375802644501</c:v>
                </c:pt>
                <c:pt idx="112">
                  <c:v>391.10073345896501</c:v>
                </c:pt>
                <c:pt idx="113">
                  <c:v>394.59779992868403</c:v>
                </c:pt>
                <c:pt idx="114">
                  <c:v>398.09495743560302</c:v>
                </c:pt>
                <c:pt idx="115">
                  <c:v>401.59220597972097</c:v>
                </c:pt>
                <c:pt idx="116">
                  <c:v>405.08954556103799</c:v>
                </c:pt>
                <c:pt idx="117">
                  <c:v>408.58697617955397</c:v>
                </c:pt>
                <c:pt idx="118">
                  <c:v>412.08449783526999</c:v>
                </c:pt>
                <c:pt idx="119">
                  <c:v>415.58211052818501</c:v>
                </c:pt>
                <c:pt idx="120">
                  <c:v>419.079814258299</c:v>
                </c:pt>
                <c:pt idx="121">
                  <c:v>422.57760902561301</c:v>
                </c:pt>
                <c:pt idx="122">
                  <c:v>426.07549483012599</c:v>
                </c:pt>
                <c:pt idx="123">
                  <c:v>429.57347167183798</c:v>
                </c:pt>
                <c:pt idx="124">
                  <c:v>433.07153955074898</c:v>
                </c:pt>
                <c:pt idx="125">
                  <c:v>436.56969846686002</c:v>
                </c:pt>
                <c:pt idx="126">
                  <c:v>440.06794842017001</c:v>
                </c:pt>
                <c:pt idx="127">
                  <c:v>443.56628941067902</c:v>
                </c:pt>
                <c:pt idx="128">
                  <c:v>447.06472143838698</c:v>
                </c:pt>
                <c:pt idx="129">
                  <c:v>450.56324450329498</c:v>
                </c:pt>
                <c:pt idx="130">
                  <c:v>454.06185860540199</c:v>
                </c:pt>
                <c:pt idx="131">
                  <c:v>457.56056374470802</c:v>
                </c:pt>
                <c:pt idx="132">
                  <c:v>461.05935992121402</c:v>
                </c:pt>
                <c:pt idx="133">
                  <c:v>464.55824713491899</c:v>
                </c:pt>
                <c:pt idx="134">
                  <c:v>468.05722538582302</c:v>
                </c:pt>
                <c:pt idx="135">
                  <c:v>471.556294673926</c:v>
                </c:pt>
                <c:pt idx="136">
                  <c:v>475.05545499922903</c:v>
                </c:pt>
                <c:pt idx="137">
                  <c:v>478.55470636173101</c:v>
                </c:pt>
                <c:pt idx="138">
                  <c:v>482.054048761432</c:v>
                </c:pt>
                <c:pt idx="139">
                  <c:v>485.55348219833201</c:v>
                </c:pt>
                <c:pt idx="140">
                  <c:v>489.05300667243199</c:v>
                </c:pt>
                <c:pt idx="141">
                  <c:v>492.55262218373099</c:v>
                </c:pt>
                <c:pt idx="142">
                  <c:v>496.052328732229</c:v>
                </c:pt>
                <c:pt idx="143">
                  <c:v>499.55212631792699</c:v>
                </c:pt>
                <c:pt idx="144">
                  <c:v>503.05201494082399</c:v>
                </c:pt>
                <c:pt idx="145">
                  <c:v>506.55199460092001</c:v>
                </c:pt>
                <c:pt idx="146">
                  <c:v>510.05206529821498</c:v>
                </c:pt>
                <c:pt idx="147">
                  <c:v>513.55222703270999</c:v>
                </c:pt>
                <c:pt idx="148">
                  <c:v>517.05247980440402</c:v>
                </c:pt>
                <c:pt idx="149">
                  <c:v>520.55282361329705</c:v>
                </c:pt>
                <c:pt idx="150">
                  <c:v>524.05325845938899</c:v>
                </c:pt>
                <c:pt idx="151">
                  <c:v>527.55378434268096</c:v>
                </c:pt>
                <c:pt idx="152">
                  <c:v>531.05440126317205</c:v>
                </c:pt>
                <c:pt idx="153">
                  <c:v>534.55510922086205</c:v>
                </c:pt>
                <c:pt idx="154">
                  <c:v>538.05590821575197</c:v>
                </c:pt>
                <c:pt idx="155">
                  <c:v>541.55679824784102</c:v>
                </c:pt>
                <c:pt idx="156">
                  <c:v>545.05777931712896</c:v>
                </c:pt>
                <c:pt idx="157">
                  <c:v>548.55885142361603</c:v>
                </c:pt>
                <c:pt idx="158">
                  <c:v>552.06001456730303</c:v>
                </c:pt>
                <c:pt idx="159">
                  <c:v>555.56126874818904</c:v>
                </c:pt>
                <c:pt idx="160">
                  <c:v>559.06261396627394</c:v>
                </c:pt>
                <c:pt idx="161">
                  <c:v>562.56405022155798</c:v>
                </c:pt>
                <c:pt idx="162">
                  <c:v>566.06557751404205</c:v>
                </c:pt>
                <c:pt idx="163">
                  <c:v>569.56719584372502</c:v>
                </c:pt>
                <c:pt idx="164">
                  <c:v>573.06890521060802</c:v>
                </c:pt>
                <c:pt idx="165">
                  <c:v>576.57070561468902</c:v>
                </c:pt>
                <c:pt idx="166">
                  <c:v>580.07259705597005</c:v>
                </c:pt>
                <c:pt idx="167">
                  <c:v>583.57457953444998</c:v>
                </c:pt>
                <c:pt idx="168">
                  <c:v>587.07665305012995</c:v>
                </c:pt>
                <c:pt idx="169">
                  <c:v>590.57881760300802</c:v>
                </c:pt>
                <c:pt idx="170">
                  <c:v>594.08107319308601</c:v>
                </c:pt>
                <c:pt idx="171">
                  <c:v>597.58341982036302</c:v>
                </c:pt>
                <c:pt idx="172">
                  <c:v>601.08585748483995</c:v>
                </c:pt>
                <c:pt idx="173">
                  <c:v>604.588386186516</c:v>
                </c:pt>
                <c:pt idx="174">
                  <c:v>608.09100592539096</c:v>
                </c:pt>
                <c:pt idx="175">
                  <c:v>611.59371670146504</c:v>
                </c:pt>
                <c:pt idx="176">
                  <c:v>615.09651851473802</c:v>
                </c:pt>
                <c:pt idx="177">
                  <c:v>618.59941136521104</c:v>
                </c:pt>
                <c:pt idx="178">
                  <c:v>622.10239525288296</c:v>
                </c:pt>
                <c:pt idx="179">
                  <c:v>625.60547017775502</c:v>
                </c:pt>
                <c:pt idx="180">
                  <c:v>629.10863613982599</c:v>
                </c:pt>
                <c:pt idx="181">
                  <c:v>632.61189313909597</c:v>
                </c:pt>
                <c:pt idx="182">
                  <c:v>636.11524117556496</c:v>
                </c:pt>
                <c:pt idx="183">
                  <c:v>639.61868024923297</c:v>
                </c:pt>
                <c:pt idx="184">
                  <c:v>643.12221036010101</c:v>
                </c:pt>
                <c:pt idx="185">
                  <c:v>646.62583150816795</c:v>
                </c:pt>
                <c:pt idx="186">
                  <c:v>650.12954369343402</c:v>
                </c:pt>
                <c:pt idx="187">
                  <c:v>653.63334691590001</c:v>
                </c:pt>
                <c:pt idx="188">
                  <c:v>657.13724117556501</c:v>
                </c:pt>
                <c:pt idx="189">
                  <c:v>660.64122647242903</c:v>
                </c:pt>
                <c:pt idx="190">
                  <c:v>664.14530280649205</c:v>
                </c:pt>
                <c:pt idx="191">
                  <c:v>667.64947017775501</c:v>
                </c:pt>
                <c:pt idx="192">
                  <c:v>671.15372858621697</c:v>
                </c:pt>
                <c:pt idx="193">
                  <c:v>674.65807803187795</c:v>
                </c:pt>
                <c:pt idx="194">
                  <c:v>678.16251851473896</c:v>
                </c:pt>
                <c:pt idx="195">
                  <c:v>681.66705003479899</c:v>
                </c:pt>
                <c:pt idx="196">
                  <c:v>685.17167259205701</c:v>
                </c:pt>
                <c:pt idx="197">
                  <c:v>688.67638618651597</c:v>
                </c:pt>
                <c:pt idx="198">
                  <c:v>692.18119081817395</c:v>
                </c:pt>
                <c:pt idx="199">
                  <c:v>695.68608648703002</c:v>
                </c:pt>
                <c:pt idx="200">
                  <c:v>699.19107319308603</c:v>
                </c:pt>
                <c:pt idx="201">
                  <c:v>702.69615093634195</c:v>
                </c:pt>
                <c:pt idx="202">
                  <c:v>706.20131971679598</c:v>
                </c:pt>
                <c:pt idx="203">
                  <c:v>709.70657953445095</c:v>
                </c:pt>
                <c:pt idx="204">
                  <c:v>713.21193038930403</c:v>
                </c:pt>
                <c:pt idx="205">
                  <c:v>716.71737228135601</c:v>
                </c:pt>
                <c:pt idx="206">
                  <c:v>720.22290521060802</c:v>
                </c:pt>
                <c:pt idx="207">
                  <c:v>723.72852917705904</c:v>
                </c:pt>
                <c:pt idx="208">
                  <c:v>727.23424418070897</c:v>
                </c:pt>
                <c:pt idx="209">
                  <c:v>730.74005022155904</c:v>
                </c:pt>
                <c:pt idx="210">
                  <c:v>734.24594729960802</c:v>
                </c:pt>
                <c:pt idx="211">
                  <c:v>737.75193541485601</c:v>
                </c:pt>
                <c:pt idx="212">
                  <c:v>741.25801456730301</c:v>
                </c:pt>
                <c:pt idx="213">
                  <c:v>744.76418475695004</c:v>
                </c:pt>
                <c:pt idx="214">
                  <c:v>748.27044598379598</c:v>
                </c:pt>
                <c:pt idx="215">
                  <c:v>751.77679824784104</c:v>
                </c:pt>
                <c:pt idx="216">
                  <c:v>755.28324154908603</c:v>
                </c:pt>
                <c:pt idx="217">
                  <c:v>758.78977588753003</c:v>
                </c:pt>
                <c:pt idx="218">
                  <c:v>762.29640126317304</c:v>
                </c:pt>
                <c:pt idx="219">
                  <c:v>765.80311767601495</c:v>
                </c:pt>
                <c:pt idx="220">
                  <c:v>769.30992512605701</c:v>
                </c:pt>
                <c:pt idx="221">
                  <c:v>772.81682361329797</c:v>
                </c:pt>
                <c:pt idx="222">
                  <c:v>776.32381313773794</c:v>
                </c:pt>
                <c:pt idx="223">
                  <c:v>779.83089369937704</c:v>
                </c:pt>
                <c:pt idx="224">
                  <c:v>783.33806529821595</c:v>
                </c:pt>
                <c:pt idx="225">
                  <c:v>786.84532793425399</c:v>
                </c:pt>
                <c:pt idx="226">
                  <c:v>790.35268160749104</c:v>
                </c:pt>
                <c:pt idx="227">
                  <c:v>793.86012631792801</c:v>
                </c:pt>
                <c:pt idx="228">
                  <c:v>797.36766206556297</c:v>
                </c:pt>
                <c:pt idx="229">
                  <c:v>800.87528885039899</c:v>
                </c:pt>
                <c:pt idx="230">
                  <c:v>804.383006672433</c:v>
                </c:pt>
                <c:pt idx="231">
                  <c:v>807.89081553166602</c:v>
                </c:pt>
                <c:pt idx="232">
                  <c:v>811.39871542809897</c:v>
                </c:pt>
                <c:pt idx="233">
                  <c:v>814.90670636173195</c:v>
                </c:pt>
                <c:pt idx="234">
                  <c:v>818.41478833256303</c:v>
                </c:pt>
                <c:pt idx="235">
                  <c:v>821.92296134059404</c:v>
                </c:pt>
                <c:pt idx="236">
                  <c:v>825.43122538582395</c:v>
                </c:pt>
                <c:pt idx="237">
                  <c:v>828.93958046825298</c:v>
                </c:pt>
                <c:pt idx="238">
                  <c:v>832.44802658788103</c:v>
                </c:pt>
                <c:pt idx="239">
                  <c:v>835.956563744709</c:v>
                </c:pt>
                <c:pt idx="240">
                  <c:v>839.46519193873598</c:v>
                </c:pt>
                <c:pt idx="241">
                  <c:v>842.973911169963</c:v>
                </c:pt>
                <c:pt idx="242">
                  <c:v>846.48272143838801</c:v>
                </c:pt>
                <c:pt idx="243">
                  <c:v>849.99162274401294</c:v>
                </c:pt>
                <c:pt idx="244">
                  <c:v>853.500615086837</c:v>
                </c:pt>
                <c:pt idx="245">
                  <c:v>857.00969846686098</c:v>
                </c:pt>
                <c:pt idx="246">
                  <c:v>860.51887288408398</c:v>
                </c:pt>
                <c:pt idx="247">
                  <c:v>864.02813833850598</c:v>
                </c:pt>
                <c:pt idx="248">
                  <c:v>867.537494830127</c:v>
                </c:pt>
                <c:pt idx="249">
                  <c:v>871.04694235894704</c:v>
                </c:pt>
                <c:pt idx="250">
                  <c:v>874.55648092496699</c:v>
                </c:pt>
                <c:pt idx="251">
                  <c:v>878.06611052818596</c:v>
                </c:pt>
                <c:pt idx="252">
                  <c:v>881.57583116860496</c:v>
                </c:pt>
                <c:pt idx="253">
                  <c:v>885.08564284622196</c:v>
                </c:pt>
                <c:pt idx="254">
                  <c:v>888.59554556103899</c:v>
                </c:pt>
                <c:pt idx="255">
                  <c:v>892.10553931305503</c:v>
                </c:pt>
                <c:pt idx="256">
                  <c:v>895.615624102271</c:v>
                </c:pt>
                <c:pt idx="257">
                  <c:v>899.12579992868598</c:v>
                </c:pt>
                <c:pt idx="258">
                  <c:v>902.63606679229997</c:v>
                </c:pt>
                <c:pt idx="259">
                  <c:v>906.14642469311298</c:v>
                </c:pt>
                <c:pt idx="260">
                  <c:v>909.65687363112499</c:v>
                </c:pt>
                <c:pt idx="261">
                  <c:v>913.16741360633705</c:v>
                </c:pt>
                <c:pt idx="262">
                  <c:v>916.678044618748</c:v>
                </c:pt>
                <c:pt idx="263">
                  <c:v>920.18876666835899</c:v>
                </c:pt>
                <c:pt idx="264">
                  <c:v>923.69957975516797</c:v>
                </c:pt>
                <c:pt idx="265">
                  <c:v>927.21048387917699</c:v>
                </c:pt>
                <c:pt idx="266">
                  <c:v>930.72147904038604</c:v>
                </c:pt>
                <c:pt idx="267">
                  <c:v>934.23256523879297</c:v>
                </c:pt>
                <c:pt idx="268">
                  <c:v>937.74374247440005</c:v>
                </c:pt>
                <c:pt idx="269">
                  <c:v>941.25501074720603</c:v>
                </c:pt>
                <c:pt idx="270">
                  <c:v>944.76637005721102</c:v>
                </c:pt>
                <c:pt idx="271">
                  <c:v>948.27782040441605</c:v>
                </c:pt>
                <c:pt idx="272">
                  <c:v>951.78936178881895</c:v>
                </c:pt>
                <c:pt idx="273">
                  <c:v>955.30099421042303</c:v>
                </c:pt>
                <c:pt idx="274">
                  <c:v>958.81271766922498</c:v>
                </c:pt>
                <c:pt idx="275">
                  <c:v>962.32453216522697</c:v>
                </c:pt>
                <c:pt idx="276">
                  <c:v>965.83643769842797</c:v>
                </c:pt>
                <c:pt idx="277">
                  <c:v>969.34843426882799</c:v>
                </c:pt>
                <c:pt idx="278">
                  <c:v>972.86052187642701</c:v>
                </c:pt>
                <c:pt idx="279">
                  <c:v>976.37270052122597</c:v>
                </c:pt>
                <c:pt idx="280">
                  <c:v>979.88497020322404</c:v>
                </c:pt>
                <c:pt idx="281">
                  <c:v>983.39733092242102</c:v>
                </c:pt>
                <c:pt idx="282">
                  <c:v>986.90978267881803</c:v>
                </c:pt>
                <c:pt idx="283">
                  <c:v>990.42232547241395</c:v>
                </c:pt>
                <c:pt idx="284">
                  <c:v>993.93495930320898</c:v>
                </c:pt>
                <c:pt idx="285">
                  <c:v>997.44768417120304</c:v>
                </c:pt>
                <c:pt idx="286">
                  <c:v>1000.96050007639</c:v>
                </c:pt>
                <c:pt idx="287">
                  <c:v>1004.47340701879</c:v>
                </c:pt>
                <c:pt idx="288">
                  <c:v>1007.98640499838</c:v>
                </c:pt>
                <c:pt idx="289">
                  <c:v>1011.4994940151699</c:v>
                </c:pt>
                <c:pt idx="290">
                  <c:v>1015.01267406916</c:v>
                </c:pt>
                <c:pt idx="291">
                  <c:v>1018.52594516035</c:v>
                </c:pt>
                <c:pt idx="292">
                  <c:v>1022.03930728874</c:v>
                </c:pt>
                <c:pt idx="293">
                  <c:v>1025.5527604543299</c:v>
                </c:pt>
                <c:pt idx="294">
                  <c:v>1029.0663046571201</c:v>
                </c:pt>
                <c:pt idx="295">
                  <c:v>1032.5799398971001</c:v>
                </c:pt>
                <c:pt idx="296">
                  <c:v>1036.0936661742901</c:v>
                </c:pt>
                <c:pt idx="297">
                  <c:v>1039.6074834886699</c:v>
                </c:pt>
                <c:pt idx="298">
                  <c:v>1043.12139184026</c:v>
                </c:pt>
                <c:pt idx="299">
                  <c:v>1046.6353912290399</c:v>
                </c:pt>
                <c:pt idx="300">
                  <c:v>1050.1494816550301</c:v>
                </c:pt>
                <c:pt idx="301">
                  <c:v>1053.66366311821</c:v>
                </c:pt>
                <c:pt idx="302">
                  <c:v>1057.17793561859</c:v>
                </c:pt>
                <c:pt idx="303">
                  <c:v>1060.6922991561701</c:v>
                </c:pt>
                <c:pt idx="304">
                  <c:v>1064.2067537309499</c:v>
                </c:pt>
                <c:pt idx="305">
                  <c:v>1067.72129934293</c:v>
                </c:pt>
                <c:pt idx="306">
                  <c:v>1071.2359359921099</c:v>
                </c:pt>
                <c:pt idx="307">
                  <c:v>1074.7506636784899</c:v>
                </c:pt>
                <c:pt idx="308">
                  <c:v>1078.2654824020699</c:v>
                </c:pt>
                <c:pt idx="309">
                  <c:v>1081.7803921628499</c:v>
                </c:pt>
                <c:pt idx="310">
                  <c:v>1085.29539296082</c:v>
                </c:pt>
                <c:pt idx="311">
                  <c:v>1088.8104847960001</c:v>
                </c:pt>
                <c:pt idx="312">
                  <c:v>1092.32566766837</c:v>
                </c:pt>
                <c:pt idx="313">
                  <c:v>1095.8409415779499</c:v>
                </c:pt>
                <c:pt idx="314">
                  <c:v>1099.3563065247199</c:v>
                </c:pt>
                <c:pt idx="315">
                  <c:v>1102.8717625086899</c:v>
                </c:pt>
                <c:pt idx="316">
                  <c:v>1106.38730952986</c:v>
                </c:pt>
                <c:pt idx="317">
                  <c:v>1109.9029475882401</c:v>
                </c:pt>
                <c:pt idx="318">
                  <c:v>1113.41867668381</c:v>
                </c:pt>
                <c:pt idx="319">
                  <c:v>1116.9344968165799</c:v>
                </c:pt>
                <c:pt idx="320">
                  <c:v>1120.4504079865401</c:v>
                </c:pt>
                <c:pt idx="321">
                  <c:v>1123.9664101937101</c:v>
                </c:pt>
                <c:pt idx="322">
                  <c:v>1127.4825034380799</c:v>
                </c:pt>
                <c:pt idx="323">
                  <c:v>1130.99868771965</c:v>
                </c:pt>
                <c:pt idx="324">
                  <c:v>1134.5149630384101</c:v>
                </c:pt>
                <c:pt idx="325">
                  <c:v>1138.03132939438</c:v>
                </c:pt>
                <c:pt idx="326">
                  <c:v>1141.54778678754</c:v>
                </c:pt>
                <c:pt idx="327">
                  <c:v>1145.06433521791</c:v>
                </c:pt>
                <c:pt idx="328">
                  <c:v>1148.58097468547</c:v>
                </c:pt>
                <c:pt idx="329">
                  <c:v>1152.09770519023</c:v>
                </c:pt>
                <c:pt idx="330">
                  <c:v>1155.6145267321899</c:v>
                </c:pt>
                <c:pt idx="331">
                  <c:v>1159.1314393113601</c:v>
                </c:pt>
                <c:pt idx="332">
                  <c:v>1162.64844292772</c:v>
                </c:pt>
                <c:pt idx="333">
                  <c:v>1166.16553758128</c:v>
                </c:pt>
                <c:pt idx="334">
                  <c:v>1169.68272327203</c:v>
                </c:pt>
                <c:pt idx="335">
                  <c:v>1173.19999999999</c:v>
                </c:pt>
                <c:pt idx="336">
                  <c:v>1176.7173677651499</c:v>
                </c:pt>
                <c:pt idx="337">
                  <c:v>1180.23482656751</c:v>
                </c:pt>
                <c:pt idx="338">
                  <c:v>1183.75237640706</c:v>
                </c:pt>
                <c:pt idx="339">
                  <c:v>1187.2700172838199</c:v>
                </c:pt>
                <c:pt idx="340">
                  <c:v>1190.7877491977699</c:v>
                </c:pt>
                <c:pt idx="341">
                  <c:v>1194.30557214893</c:v>
                </c:pt>
                <c:pt idx="342">
                  <c:v>1197.82348613728</c:v>
                </c:pt>
                <c:pt idx="343">
                  <c:v>1201.3414911628299</c:v>
                </c:pt>
                <c:pt idx="344">
                  <c:v>1204.8595872255801</c:v>
                </c:pt>
                <c:pt idx="345">
                  <c:v>1208.37777432553</c:v>
                </c:pt>
                <c:pt idx="346">
                  <c:v>1211.89605246268</c:v>
                </c:pt>
                <c:pt idx="347">
                  <c:v>1215.41442163703</c:v>
                </c:pt>
                <c:pt idx="348">
                  <c:v>1218.9328818485801</c:v>
                </c:pt>
                <c:pt idx="349">
                  <c:v>1222.45143309733</c:v>
                </c:pt>
                <c:pt idx="350">
                  <c:v>1225.9700753832799</c:v>
                </c:pt>
                <c:pt idx="351">
                  <c:v>1229.4888087064201</c:v>
                </c:pt>
                <c:pt idx="352">
                  <c:v>1233.00763306677</c:v>
                </c:pt>
                <c:pt idx="353">
                  <c:v>1236.5265484643101</c:v>
                </c:pt>
                <c:pt idx="354">
                  <c:v>1240.0455548990601</c:v>
                </c:pt>
                <c:pt idx="355">
                  <c:v>1243.564652371</c:v>
                </c:pt>
                <c:pt idx="356">
                  <c:v>1247.0838408801401</c:v>
                </c:pt>
                <c:pt idx="357">
                  <c:v>1250.60312042649</c:v>
                </c:pt>
                <c:pt idx="358">
                  <c:v>1254.12249101003</c:v>
                </c:pt>
                <c:pt idx="359">
                  <c:v>1257.64195263077</c:v>
                </c:pt>
                <c:pt idx="360">
                  <c:v>1261.16150528871</c:v>
                </c:pt>
                <c:pt idx="361">
                  <c:v>1264.6811489838501</c:v>
                </c:pt>
                <c:pt idx="362">
                  <c:v>1268.20088371619</c:v>
                </c:pt>
                <c:pt idx="363">
                  <c:v>1271.7207094857199</c:v>
                </c:pt>
                <c:pt idx="364">
                  <c:v>1275.2406262924601</c:v>
                </c:pt>
                <c:pt idx="365">
                  <c:v>1278.7606341364001</c:v>
                </c:pt>
                <c:pt idx="366">
                  <c:v>1282.2807330175301</c:v>
                </c:pt>
                <c:pt idx="367">
                  <c:v>1285.8009229358699</c:v>
                </c:pt>
                <c:pt idx="368">
                  <c:v>1289.3212038914</c:v>
                </c:pt>
                <c:pt idx="369">
                  <c:v>1292.84157588413</c:v>
                </c:pt>
                <c:pt idx="370">
                  <c:v>1296.3620389140699</c:v>
                </c:pt>
                <c:pt idx="371">
                  <c:v>1299.8825929812001</c:v>
                </c:pt>
                <c:pt idx="372">
                  <c:v>1303.4032380855299</c:v>
                </c:pt>
                <c:pt idx="373">
                  <c:v>1306.9239742270599</c:v>
                </c:pt>
                <c:pt idx="374">
                  <c:v>1310.44480140579</c:v>
                </c:pt>
                <c:pt idx="375">
                  <c:v>1313.9657196217199</c:v>
                </c:pt>
                <c:pt idx="376">
                  <c:v>1317.4867288748501</c:v>
                </c:pt>
                <c:pt idx="377">
                  <c:v>1321.0078291651701</c:v>
                </c:pt>
                <c:pt idx="378">
                  <c:v>1324.5290204927001</c:v>
                </c:pt>
                <c:pt idx="379">
                  <c:v>1328.0503028574301</c:v>
                </c:pt>
                <c:pt idx="380">
                  <c:v>1331.5716762593499</c:v>
                </c:pt>
                <c:pt idx="381">
                  <c:v>1335.0931406984801</c:v>
                </c:pt>
                <c:pt idx="382">
                  <c:v>1338.6146961748</c:v>
                </c:pt>
                <c:pt idx="383">
                  <c:v>1342.1363426883199</c:v>
                </c:pt>
                <c:pt idx="384">
                  <c:v>1345.6580802390499</c:v>
                </c:pt>
                <c:pt idx="385">
                  <c:v>1349.1799088269699</c:v>
                </c:pt>
                <c:pt idx="386">
                  <c:v>1352.70182845209</c:v>
                </c:pt>
                <c:pt idx="387">
                  <c:v>1356.2238391144101</c:v>
                </c:pt>
                <c:pt idx="388">
                  <c:v>1359.74594081393</c:v>
                </c:pt>
                <c:pt idx="389">
                  <c:v>1363.26813355065</c:v>
                </c:pt>
                <c:pt idx="390">
                  <c:v>1366.7904173245699</c:v>
                </c:pt>
                <c:pt idx="391">
                  <c:v>1370.31279213568</c:v>
                </c:pt>
                <c:pt idx="392">
                  <c:v>1373.835257984</c:v>
                </c:pt>
                <c:pt idx="393">
                  <c:v>1377.3578148695201</c:v>
                </c:pt>
                <c:pt idx="394">
                  <c:v>1380.88046279223</c:v>
                </c:pt>
                <c:pt idx="395">
                  <c:v>1384.4032017521499</c:v>
                </c:pt>
                <c:pt idx="396">
                  <c:v>1387.9260317492599</c:v>
                </c:pt>
                <c:pt idx="397">
                  <c:v>1391.4489527835699</c:v>
                </c:pt>
                <c:pt idx="398">
                  <c:v>1394.9719648550899</c:v>
                </c:pt>
                <c:pt idx="399">
                  <c:v>1398.4950679638</c:v>
                </c:pt>
                <c:pt idx="400">
                  <c:v>1402.0182621097099</c:v>
                </c:pt>
                <c:pt idx="401">
                  <c:v>1405.54154729282</c:v>
                </c:pt>
                <c:pt idx="402">
                  <c:v>1409.06492351313</c:v>
                </c:pt>
                <c:pt idx="403">
                  <c:v>1412.58839077064</c:v>
                </c:pt>
                <c:pt idx="404">
                  <c:v>1416.11194906534</c:v>
                </c:pt>
                <c:pt idx="405">
                  <c:v>1419.6355983972501</c:v>
                </c:pt>
                <c:pt idx="406">
                  <c:v>1423.15933876636</c:v>
                </c:pt>
                <c:pt idx="407">
                  <c:v>1426.6831701726601</c:v>
                </c:pt>
                <c:pt idx="408">
                  <c:v>1430.20709261617</c:v>
                </c:pt>
                <c:pt idx="409">
                  <c:v>1433.73110609687</c:v>
                </c:pt>
                <c:pt idx="410">
                  <c:v>1437.25521061478</c:v>
                </c:pt>
                <c:pt idx="411">
                  <c:v>1440.7794061698801</c:v>
                </c:pt>
                <c:pt idx="412">
                  <c:v>1444.3036927621799</c:v>
                </c:pt>
                <c:pt idx="413">
                  <c:v>1447.8280703916801</c:v>
                </c:pt>
                <c:pt idx="414">
                  <c:v>1451.35253905838</c:v>
                </c:pt>
                <c:pt idx="415">
                  <c:v>1454.87709876228</c:v>
                </c:pt>
                <c:pt idx="416">
                  <c:v>1458.40174950338</c:v>
                </c:pt>
                <c:pt idx="417">
                  <c:v>1461.92649128168</c:v>
                </c:pt>
                <c:pt idx="418">
                  <c:v>1465.4513240971801</c:v>
                </c:pt>
                <c:pt idx="419">
                  <c:v>1468.97624794988</c:v>
                </c:pt>
                <c:pt idx="420">
                  <c:v>1472.5012628397701</c:v>
                </c:pt>
                <c:pt idx="421">
                  <c:v>1476.0263687668701</c:v>
                </c:pt>
                <c:pt idx="422">
                  <c:v>1479.5515657311601</c:v>
                </c:pt>
                <c:pt idx="423">
                  <c:v>1483.0768537326601</c:v>
                </c:pt>
                <c:pt idx="424">
                  <c:v>1486.6022327713499</c:v>
                </c:pt>
                <c:pt idx="425">
                  <c:v>1490.12770284724</c:v>
                </c:pt>
                <c:pt idx="426">
                  <c:v>1493.6532639603299</c:v>
                </c:pt>
                <c:pt idx="427">
                  <c:v>1497.1789161106301</c:v>
                </c:pt>
                <c:pt idx="428">
                  <c:v>1500.7046592981201</c:v>
                </c:pt>
                <c:pt idx="429">
                  <c:v>1504.2304935228101</c:v>
                </c:pt>
                <c:pt idx="430">
                  <c:v>1507.7564187846999</c:v>
                </c:pt>
                <c:pt idx="431">
                  <c:v>1511.28243508378</c:v>
                </c:pt>
                <c:pt idx="432">
                  <c:v>1514.8085424200699</c:v>
                </c:pt>
                <c:pt idx="433">
                  <c:v>1518.3347407935601</c:v>
                </c:pt>
                <c:pt idx="434">
                  <c:v>1521.86103020424</c:v>
                </c:pt>
                <c:pt idx="435">
                  <c:v>1525.38741065213</c:v>
                </c:pt>
                <c:pt idx="436">
                  <c:v>1528.9138821372101</c:v>
                </c:pt>
                <c:pt idx="437">
                  <c:v>1532.4404446594999</c:v>
                </c:pt>
                <c:pt idx="438">
                  <c:v>1535.96709821898</c:v>
                </c:pt>
                <c:pt idx="439">
                  <c:v>1539.4938428156599</c:v>
                </c:pt>
                <c:pt idx="440">
                  <c:v>1543.0206784495499</c:v>
                </c:pt>
                <c:pt idx="441">
                  <c:v>1546.5476051206299</c:v>
                </c:pt>
                <c:pt idx="442">
                  <c:v>1550.0746228289099</c:v>
                </c:pt>
                <c:pt idx="443">
                  <c:v>1553.60173157439</c:v>
                </c:pt>
                <c:pt idx="444">
                  <c:v>1557.1289313570701</c:v>
                </c:pt>
                <c:pt idx="445">
                  <c:v>1560.65622217694</c:v>
                </c:pt>
                <c:pt idx="446">
                  <c:v>1564.1836040340199</c:v>
                </c:pt>
                <c:pt idx="447">
                  <c:v>1567.7110769282999</c:v>
                </c:pt>
                <c:pt idx="448">
                  <c:v>1571.2386408597699</c:v>
                </c:pt>
                <c:pt idx="449">
                  <c:v>1574.76629582845</c:v>
                </c:pt>
                <c:pt idx="450">
                  <c:v>1578.2940418343201</c:v>
                </c:pt>
                <c:pt idx="451">
                  <c:v>1581.8218788774</c:v>
                </c:pt>
                <c:pt idx="452">
                  <c:v>1585.3498069576699</c:v>
                </c:pt>
                <c:pt idx="453">
                  <c:v>1588.8778260751401</c:v>
                </c:pt>
                <c:pt idx="454">
                  <c:v>1592.4059362298101</c:v>
                </c:pt>
                <c:pt idx="455">
                  <c:v>1595.9341374216899</c:v>
                </c:pt>
                <c:pt idx="456">
                  <c:v>1599.46242965076</c:v>
                </c:pt>
                <c:pt idx="457">
                  <c:v>1602.9908129170201</c:v>
                </c:pt>
                <c:pt idx="458">
                  <c:v>1606.51928722049</c:v>
                </c:pt>
                <c:pt idx="459">
                  <c:v>1610.04785256116</c:v>
                </c:pt>
                <c:pt idx="460">
                  <c:v>1613.57650893903</c:v>
                </c:pt>
                <c:pt idx="461">
                  <c:v>1617.1052563541</c:v>
                </c:pt>
                <c:pt idx="462">
                  <c:v>1620.6340948063601</c:v>
                </c:pt>
                <c:pt idx="463">
                  <c:v>1624.1630242958299</c:v>
                </c:pt>
                <c:pt idx="464">
                  <c:v>1627.6920448224901</c:v>
                </c:pt>
                <c:pt idx="465">
                  <c:v>1631.22115638635</c:v>
                </c:pt>
                <c:pt idx="466">
                  <c:v>1634.75035898742</c:v>
                </c:pt>
                <c:pt idx="467">
                  <c:v>1638.27965262568</c:v>
                </c:pt>
                <c:pt idx="468">
                  <c:v>1641.8090373011401</c:v>
                </c:pt>
                <c:pt idx="469">
                  <c:v>1645.3385130137999</c:v>
                </c:pt>
                <c:pt idx="470">
                  <c:v>1648.86807976366</c:v>
                </c:pt>
                <c:pt idx="471">
                  <c:v>1652.39773755072</c:v>
                </c:pt>
                <c:pt idx="472">
                  <c:v>1655.9274863749799</c:v>
                </c:pt>
                <c:pt idx="473">
                  <c:v>1659.4573262364399</c:v>
                </c:pt>
                <c:pt idx="474">
                  <c:v>1662.98725713509</c:v>
                </c:pt>
                <c:pt idx="475">
                  <c:v>1666.5172790709501</c:v>
                </c:pt>
                <c:pt idx="476">
                  <c:v>1670.0473920440099</c:v>
                </c:pt>
                <c:pt idx="477">
                  <c:v>1673.5775960542601</c:v>
                </c:pt>
                <c:pt idx="478">
                  <c:v>1677.10789110172</c:v>
                </c:pt>
                <c:pt idx="479">
                  <c:v>1680.63827718637</c:v>
                </c:pt>
                <c:pt idx="480">
                  <c:v>1684.1687543082201</c:v>
                </c:pt>
                <c:pt idx="481">
                  <c:v>1687.6993224672699</c:v>
                </c:pt>
                <c:pt idx="482">
                  <c:v>1691.22998166352</c:v>
                </c:pt>
                <c:pt idx="483">
                  <c:v>1694.7607318969799</c:v>
                </c:pt>
                <c:pt idx="484">
                  <c:v>1698.2915731676201</c:v>
                </c:pt>
                <c:pt idx="485">
                  <c:v>1701.8225054754701</c:v>
                </c:pt>
                <c:pt idx="486">
                  <c:v>1705.3535288205201</c:v>
                </c:pt>
                <c:pt idx="487">
                  <c:v>1708.8846432027699</c:v>
                </c:pt>
                <c:pt idx="488">
                  <c:v>1712.41584862222</c:v>
                </c:pt>
                <c:pt idx="489">
                  <c:v>1715.9471450788601</c:v>
                </c:pt>
                <c:pt idx="490">
                  <c:v>1719.47853257271</c:v>
                </c:pt>
                <c:pt idx="491">
                  <c:v>1723.01001110375</c:v>
                </c:pt>
                <c:pt idx="492">
                  <c:v>1726.541580672</c:v>
                </c:pt>
                <c:pt idx="493">
                  <c:v>1730.07324127744</c:v>
                </c:pt>
                <c:pt idx="494">
                  <c:v>1733.6049929200799</c:v>
                </c:pt>
                <c:pt idx="495">
                  <c:v>1737.13683559993</c:v>
                </c:pt>
                <c:pt idx="496">
                  <c:v>1740.6687693169699</c:v>
                </c:pt>
                <c:pt idx="497">
                  <c:v>1744.2007940712101</c:v>
                </c:pt>
                <c:pt idx="498">
                  <c:v>1747.7329098626501</c:v>
                </c:pt>
                <c:pt idx="499">
                  <c:v>1751.2651166912899</c:v>
                </c:pt>
                <c:pt idx="500">
                  <c:v>1754.79741455712</c:v>
                </c:pt>
                <c:pt idx="501">
                  <c:v>1758.3298034601601</c:v>
                </c:pt>
                <c:pt idx="502">
                  <c:v>1761.8622834004</c:v>
                </c:pt>
                <c:pt idx="503">
                  <c:v>1765.3948543778299</c:v>
                </c:pt>
                <c:pt idx="504">
                  <c:v>1768.9275163924699</c:v>
                </c:pt>
                <c:pt idx="505">
                  <c:v>1772.4602694442999</c:v>
                </c:pt>
                <c:pt idx="506">
                  <c:v>1775.99311353334</c:v>
                </c:pt>
                <c:pt idx="507">
                  <c:v>1779.5260486595701</c:v>
                </c:pt>
                <c:pt idx="508">
                  <c:v>1783.0590748229999</c:v>
                </c:pt>
                <c:pt idx="509">
                  <c:v>1786.5921920236301</c:v>
                </c:pt>
                <c:pt idx="510">
                  <c:v>1790.1254002614701</c:v>
                </c:pt>
                <c:pt idx="511">
                  <c:v>1793.6586995365001</c:v>
                </c:pt>
                <c:pt idx="512">
                  <c:v>1797.1920898487299</c:v>
                </c:pt>
                <c:pt idx="513">
                  <c:v>1800.72557119815</c:v>
                </c:pt>
                <c:pt idx="514">
                  <c:v>1804.2591435847801</c:v>
                </c:pt>
                <c:pt idx="515">
                  <c:v>1807.79280700861</c:v>
                </c:pt>
                <c:pt idx="516">
                  <c:v>1811.32656146964</c:v>
                </c:pt>
                <c:pt idx="517">
                  <c:v>1814.8604069678599</c:v>
                </c:pt>
                <c:pt idx="518">
                  <c:v>1818.39434350329</c:v>
                </c:pt>
                <c:pt idx="519">
                  <c:v>1821.92837107591</c:v>
                </c:pt>
                <c:pt idx="520">
                  <c:v>1825.4624896857299</c:v>
                </c:pt>
                <c:pt idx="521">
                  <c:v>1828.99669933276</c:v>
                </c:pt>
                <c:pt idx="522">
                  <c:v>1832.53100001698</c:v>
                </c:pt>
                <c:pt idx="523">
                  <c:v>1836.0653917384</c:v>
                </c:pt>
                <c:pt idx="524">
                  <c:v>1839.59987449702</c:v>
                </c:pt>
                <c:pt idx="525">
                  <c:v>1843.13444829284</c:v>
                </c:pt>
                <c:pt idx="526">
                  <c:v>1846.6691131258599</c:v>
                </c:pt>
                <c:pt idx="527">
                  <c:v>1850.20386899608</c:v>
                </c:pt>
                <c:pt idx="528">
                  <c:v>1853.7387159035</c:v>
                </c:pt>
                <c:pt idx="529">
                  <c:v>1857.2736538481199</c:v>
                </c:pt>
                <c:pt idx="530">
                  <c:v>1860.8086828299299</c:v>
                </c:pt>
                <c:pt idx="531">
                  <c:v>1864.34380284895</c:v>
                </c:pt>
                <c:pt idx="532">
                  <c:v>1867.87901390516</c:v>
                </c:pt>
                <c:pt idx="533">
                  <c:v>1871.4143159985799</c:v>
                </c:pt>
                <c:pt idx="534">
                  <c:v>1874.9497091291901</c:v>
                </c:pt>
                <c:pt idx="535">
                  <c:v>1878.485193297</c:v>
                </c:pt>
                <c:pt idx="536">
                  <c:v>1882.02076850201</c:v>
                </c:pt>
                <c:pt idx="537">
                  <c:v>1885.55643474423</c:v>
                </c:pt>
                <c:pt idx="538">
                  <c:v>1889.0921920236401</c:v>
                </c:pt>
                <c:pt idx="539">
                  <c:v>1892.62804034025</c:v>
                </c:pt>
                <c:pt idx="540">
                  <c:v>1896.1639796940599</c:v>
                </c:pt>
                <c:pt idx="541">
                  <c:v>1899.7000100850601</c:v>
                </c:pt>
                <c:pt idx="542">
                  <c:v>1903.23613151327</c:v>
                </c:pt>
                <c:pt idx="543">
                  <c:v>1906.7723439786801</c:v>
                </c:pt>
                <c:pt idx="544">
                  <c:v>1910.3086474812801</c:v>
                </c:pt>
                <c:pt idx="545">
                  <c:v>1913.84504202109</c:v>
                </c:pt>
                <c:pt idx="546">
                  <c:v>1917.3815275980901</c:v>
                </c:pt>
                <c:pt idx="547">
                  <c:v>1920.9181042123</c:v>
                </c:pt>
                <c:pt idx="548">
                  <c:v>1924.4547718637</c:v>
                </c:pt>
                <c:pt idx="549">
                  <c:v>1927.99153055231</c:v>
                </c:pt>
                <c:pt idx="550">
                  <c:v>1931.52838027811</c:v>
                </c:pt>
                <c:pt idx="551">
                  <c:v>1935.0653210411101</c:v>
                </c:pt>
                <c:pt idx="552">
                  <c:v>1938.60235284131</c:v>
                </c:pt>
                <c:pt idx="553">
                  <c:v>1942.1394756787099</c:v>
                </c:pt>
                <c:pt idx="554">
                  <c:v>1945.6766895533101</c:v>
                </c:pt>
                <c:pt idx="555">
                  <c:v>1949.2139944651101</c:v>
                </c:pt>
                <c:pt idx="556">
                  <c:v>1952.7513904140999</c:v>
                </c:pt>
                <c:pt idx="557">
                  <c:v>1956.2888774003</c:v>
                </c:pt>
                <c:pt idx="558">
                  <c:v>1959.8264554237001</c:v>
                </c:pt>
                <c:pt idx="559">
                  <c:v>1963.36412448429</c:v>
                </c:pt>
                <c:pt idx="560">
                  <c:v>1966.9018845820899</c:v>
                </c:pt>
                <c:pt idx="561">
                  <c:v>1970.4397357170801</c:v>
                </c:pt>
                <c:pt idx="562">
                  <c:v>1973.9776778892699</c:v>
                </c:pt>
                <c:pt idx="563">
                  <c:v>1977.5157110986599</c:v>
                </c:pt>
                <c:pt idx="564">
                  <c:v>1981.05383534526</c:v>
                </c:pt>
                <c:pt idx="565">
                  <c:v>1984.5920506290499</c:v>
                </c:pt>
                <c:pt idx="566">
                  <c:v>1988.1303569500401</c:v>
                </c:pt>
                <c:pt idx="567">
                  <c:v>1991.6687543082301</c:v>
                </c:pt>
                <c:pt idx="568">
                  <c:v>1995.2072427036201</c:v>
                </c:pt>
                <c:pt idx="569">
                  <c:v>1998.7458221362001</c:v>
                </c:pt>
                <c:pt idx="570">
                  <c:v>2002.28449260599</c:v>
                </c:pt>
                <c:pt idx="571">
                  <c:v>2005.8232541129801</c:v>
                </c:pt>
                <c:pt idx="572">
                  <c:v>2009.36210665716</c:v>
                </c:pt>
                <c:pt idx="573">
                  <c:v>2012.9010502385499</c:v>
                </c:pt>
                <c:pt idx="574">
                  <c:v>2016.4400848571299</c:v>
                </c:pt>
                <c:pt idx="575">
                  <c:v>2019.97921051292</c:v>
                </c:pt>
                <c:pt idx="576">
                  <c:v>2023.5184272059</c:v>
                </c:pt>
                <c:pt idx="577">
                  <c:v>2027.0577349360799</c:v>
                </c:pt>
                <c:pt idx="578">
                  <c:v>2030.59713370346</c:v>
                </c:pt>
                <c:pt idx="579">
                  <c:v>2034.13662350805</c:v>
                </c:pt>
                <c:pt idx="580">
                  <c:v>2037.67620434983</c:v>
                </c:pt>
                <c:pt idx="581">
                  <c:v>2041.2158762288</c:v>
                </c:pt>
                <c:pt idx="582">
                  <c:v>2044.75563914498</c:v>
                </c:pt>
                <c:pt idx="583">
                  <c:v>2048.2954930983601</c:v>
                </c:pt>
                <c:pt idx="584">
                  <c:v>2051.83543808894</c:v>
                </c:pt>
                <c:pt idx="585">
                  <c:v>2055.3754741167099</c:v>
                </c:pt>
                <c:pt idx="586">
                  <c:v>2058.9156011816899</c:v>
                </c:pt>
                <c:pt idx="587">
                  <c:v>2062.4558192838699</c:v>
                </c:pt>
                <c:pt idx="588">
                  <c:v>2065.99612842324</c:v>
                </c:pt>
                <c:pt idx="589">
                  <c:v>2069.53652859981</c:v>
                </c:pt>
                <c:pt idx="590">
                  <c:v>2073.0770198135901</c:v>
                </c:pt>
                <c:pt idx="591">
                  <c:v>2076.6176020645598</c:v>
                </c:pt>
                <c:pt idx="592">
                  <c:v>2080.15827535273</c:v>
                </c:pt>
                <c:pt idx="593">
                  <c:v>2083.6990396780998</c:v>
                </c:pt>
                <c:pt idx="594">
                  <c:v>2087.23989504067</c:v>
                </c:pt>
                <c:pt idx="595">
                  <c:v>2090.7808414404399</c:v>
                </c:pt>
                <c:pt idx="596">
                  <c:v>2094.3218788774102</c:v>
                </c:pt>
                <c:pt idx="597">
                  <c:v>2097.8630073515801</c:v>
                </c:pt>
                <c:pt idx="598">
                  <c:v>2101.40422686294</c:v>
                </c:pt>
                <c:pt idx="599">
                  <c:v>2104.94553741151</c:v>
                </c:pt>
                <c:pt idx="600">
                  <c:v>2108.48693899727</c:v>
                </c:pt>
                <c:pt idx="601">
                  <c:v>2112.0284316202401</c:v>
                </c:pt>
                <c:pt idx="602">
                  <c:v>2115.5700152804002</c:v>
                </c:pt>
                <c:pt idx="603">
                  <c:v>2119.1116899777699</c:v>
                </c:pt>
                <c:pt idx="604">
                  <c:v>2122.65345571233</c:v>
                </c:pt>
                <c:pt idx="605">
                  <c:v>2126.1953124840902</c:v>
                </c:pt>
                <c:pt idx="606">
                  <c:v>2129.73726029305</c:v>
                </c:pt>
                <c:pt idx="607">
                  <c:v>2133.2792991392098</c:v>
                </c:pt>
                <c:pt idx="608">
                  <c:v>2136.8214290225701</c:v>
                </c:pt>
                <c:pt idx="609">
                  <c:v>2140.36364994313</c:v>
                </c:pt>
                <c:pt idx="610">
                  <c:v>2143.9059619008899</c:v>
                </c:pt>
                <c:pt idx="611">
                  <c:v>2147.4483648958499</c:v>
                </c:pt>
                <c:pt idx="612">
                  <c:v>2150.9908589279999</c:v>
                </c:pt>
                <c:pt idx="613">
                  <c:v>2154.5334439973599</c:v>
                </c:pt>
                <c:pt idx="614">
                  <c:v>2158.0761201039199</c:v>
                </c:pt>
                <c:pt idx="615">
                  <c:v>2161.61888724767</c:v>
                </c:pt>
                <c:pt idx="616">
                  <c:v>2165.1617454286202</c:v>
                </c:pt>
                <c:pt idx="617">
                  <c:v>2168.7046946467799</c:v>
                </c:pt>
                <c:pt idx="618">
                  <c:v>2172.2477349021301</c:v>
                </c:pt>
                <c:pt idx="619">
                  <c:v>2175.7908661946799</c:v>
                </c:pt>
                <c:pt idx="620">
                  <c:v>2179.3340885244302</c:v>
                </c:pt>
                <c:pt idx="621">
                  <c:v>2182.87740189138</c:v>
                </c:pt>
                <c:pt idx="622">
                  <c:v>2186.4208062955299</c:v>
                </c:pt>
                <c:pt idx="623">
                  <c:v>2189.9643017368799</c:v>
                </c:pt>
                <c:pt idx="624">
                  <c:v>2193.5078882154298</c:v>
                </c:pt>
                <c:pt idx="625">
                  <c:v>2197.0515657311798</c:v>
                </c:pt>
                <c:pt idx="626">
                  <c:v>2200.5953342841199</c:v>
                </c:pt>
                <c:pt idx="627">
                  <c:v>2204.1391938742699</c:v>
                </c:pt>
                <c:pt idx="628">
                  <c:v>2207.6831445016101</c:v>
                </c:pt>
                <c:pt idx="629">
                  <c:v>2211.2271861661602</c:v>
                </c:pt>
                <c:pt idx="630">
                  <c:v>2214.7713188678999</c:v>
                </c:pt>
                <c:pt idx="631">
                  <c:v>2218.3155426068502</c:v>
                </c:pt>
                <c:pt idx="632">
                  <c:v>2221.85985738299</c:v>
                </c:pt>
                <c:pt idx="633">
                  <c:v>2225.4042631963298</c:v>
                </c:pt>
                <c:pt idx="634">
                  <c:v>2228.9487600468701</c:v>
                </c:pt>
                <c:pt idx="635">
                  <c:v>2232.49334793461</c:v>
                </c:pt>
                <c:pt idx="636">
                  <c:v>2236.03802685955</c:v>
                </c:pt>
                <c:pt idx="637">
                  <c:v>2239.58279682169</c:v>
                </c:pt>
                <c:pt idx="638">
                  <c:v>2243.12765782103</c:v>
                </c:pt>
                <c:pt idx="639">
                  <c:v>2246.67260985756</c:v>
                </c:pt>
                <c:pt idx="640">
                  <c:v>2250.2176529313001</c:v>
                </c:pt>
                <c:pt idx="641">
                  <c:v>2253.7627870422398</c:v>
                </c:pt>
                <c:pt idx="642">
                  <c:v>2257.3080121903699</c:v>
                </c:pt>
                <c:pt idx="643">
                  <c:v>2260.8533283757101</c:v>
                </c:pt>
                <c:pt idx="644">
                  <c:v>2264.3987355982399</c:v>
                </c:pt>
                <c:pt idx="645">
                  <c:v>2267.9442338579702</c:v>
                </c:pt>
                <c:pt idx="646">
                  <c:v>2271.4898231549</c:v>
                </c:pt>
                <c:pt idx="647">
                  <c:v>2275.0355034890399</c:v>
                </c:pt>
                <c:pt idx="648">
                  <c:v>2278.5812748603698</c:v>
                </c:pt>
                <c:pt idx="649">
                  <c:v>2282.1271372688998</c:v>
                </c:pt>
                <c:pt idx="650">
                  <c:v>2285.6730907146298</c:v>
                </c:pt>
                <c:pt idx="651">
                  <c:v>2289.2191351975498</c:v>
                </c:pt>
                <c:pt idx="652">
                  <c:v>2292.7652707176799</c:v>
                </c:pt>
                <c:pt idx="653">
                  <c:v>2296.31149727501</c:v>
                </c:pt>
                <c:pt idx="654">
                  <c:v>2299.8578148695301</c:v>
                </c:pt>
                <c:pt idx="655">
                  <c:v>2303.4042235012598</c:v>
                </c:pt>
                <c:pt idx="656">
                  <c:v>2306.95072317019</c:v>
                </c:pt>
                <c:pt idx="657">
                  <c:v>2310.4973138763098</c:v>
                </c:pt>
                <c:pt idx="658">
                  <c:v>2314.0439956196301</c:v>
                </c:pt>
                <c:pt idx="659">
                  <c:v>2317.59076840016</c:v>
                </c:pt>
                <c:pt idx="660">
                  <c:v>2321.1376322178799</c:v>
                </c:pt>
                <c:pt idx="661">
                  <c:v>2324.6845870727998</c:v>
                </c:pt>
                <c:pt idx="662">
                  <c:v>2328.2316329649202</c:v>
                </c:pt>
                <c:pt idx="663">
                  <c:v>2331.7787698942402</c:v>
                </c:pt>
                <c:pt idx="664">
                  <c:v>2335.3259978607598</c:v>
                </c:pt>
                <c:pt idx="665">
                  <c:v>2338.8733168644799</c:v>
                </c:pt>
                <c:pt idx="666">
                  <c:v>2342.42072690539</c:v>
                </c:pt>
                <c:pt idx="667">
                  <c:v>2345.9682279835101</c:v>
                </c:pt>
                <c:pt idx="668">
                  <c:v>2349.5158200988299</c:v>
                </c:pt>
                <c:pt idx="669">
                  <c:v>2353.0635032513401</c:v>
                </c:pt>
                <c:pt idx="670">
                  <c:v>2356.6112774410599</c:v>
                </c:pt>
                <c:pt idx="671">
                  <c:v>2360.1591426679702</c:v>
                </c:pt>
                <c:pt idx="672">
                  <c:v>2363.70709893208</c:v>
                </c:pt>
                <c:pt idx="673">
                  <c:v>2367.2551462334</c:v>
                </c:pt>
                <c:pt idx="674">
                  <c:v>2370.8032845719099</c:v>
                </c:pt>
                <c:pt idx="675">
                  <c:v>2374.3515139476199</c:v>
                </c:pt>
                <c:pt idx="676">
                  <c:v>2377.8998343605299</c:v>
                </c:pt>
                <c:pt idx="677">
                  <c:v>2381.4482458106399</c:v>
                </c:pt>
                <c:pt idx="678">
                  <c:v>2384.99674829795</c:v>
                </c:pt>
                <c:pt idx="679">
                  <c:v>2388.5453418224602</c:v>
                </c:pt>
                <c:pt idx="680">
                  <c:v>2392.0940263841599</c:v>
                </c:pt>
                <c:pt idx="681">
                  <c:v>2395.6428019830701</c:v>
                </c:pt>
                <c:pt idx="682">
                  <c:v>2399.1916686191798</c:v>
                </c:pt>
                <c:pt idx="683">
                  <c:v>2402.7406262924801</c:v>
                </c:pt>
                <c:pt idx="684">
                  <c:v>2406.28967500299</c:v>
                </c:pt>
                <c:pt idx="685">
                  <c:v>2409.8388147506898</c:v>
                </c:pt>
                <c:pt idx="686">
                  <c:v>2413.3880455355902</c:v>
                </c:pt>
                <c:pt idx="687">
                  <c:v>2416.9373673577002</c:v>
                </c:pt>
                <c:pt idx="688">
                  <c:v>2420.4867802170002</c:v>
                </c:pt>
                <c:pt idx="689">
                  <c:v>2424.0362841135002</c:v>
                </c:pt>
                <c:pt idx="690">
                  <c:v>2427.5858790471998</c:v>
                </c:pt>
                <c:pt idx="691">
                  <c:v>2431.1355650180999</c:v>
                </c:pt>
                <c:pt idx="692">
                  <c:v>2434.6853420262</c:v>
                </c:pt>
                <c:pt idx="693">
                  <c:v>2438.2352100714902</c:v>
                </c:pt>
                <c:pt idx="694">
                  <c:v>2441.78516915399</c:v>
                </c:pt>
                <c:pt idx="695">
                  <c:v>2445.3352192736902</c:v>
                </c:pt>
                <c:pt idx="696">
                  <c:v>2448.88536043058</c:v>
                </c:pt>
                <c:pt idx="697">
                  <c:v>2452.4355926246799</c:v>
                </c:pt>
                <c:pt idx="698">
                  <c:v>2455.9859158559698</c:v>
                </c:pt>
                <c:pt idx="699">
                  <c:v>2459.5363301244702</c:v>
                </c:pt>
                <c:pt idx="700">
                  <c:v>2463.0868354301601</c:v>
                </c:pt>
                <c:pt idx="701">
                  <c:v>2466.6374317730501</c:v>
                </c:pt>
                <c:pt idx="702">
                  <c:v>2470.1881191531402</c:v>
                </c:pt>
                <c:pt idx="703">
                  <c:v>2473.7388975704298</c:v>
                </c:pt>
                <c:pt idx="704">
                  <c:v>2477.2897670249199</c:v>
                </c:pt>
                <c:pt idx="705">
                  <c:v>2480.8407275166101</c:v>
                </c:pt>
                <c:pt idx="706">
                  <c:v>2484.3917790454998</c:v>
                </c:pt>
                <c:pt idx="707">
                  <c:v>2487.94292161159</c:v>
                </c:pt>
                <c:pt idx="708">
                  <c:v>2491.4941552148798</c:v>
                </c:pt>
                <c:pt idx="709">
                  <c:v>2495.0454798553601</c:v>
                </c:pt>
                <c:pt idx="710">
                  <c:v>2498.59689553305</c:v>
                </c:pt>
                <c:pt idx="711">
                  <c:v>2502.1484022479299</c:v>
                </c:pt>
                <c:pt idx="712">
                  <c:v>2505.7000000000198</c:v>
                </c:pt>
                <c:pt idx="713">
                  <c:v>2509.2516887892998</c:v>
                </c:pt>
                <c:pt idx="714">
                  <c:v>2512.8034686157798</c:v>
                </c:pt>
                <c:pt idx="715">
                  <c:v>2516.3553394794699</c:v>
                </c:pt>
                <c:pt idx="716">
                  <c:v>2519.90730138035</c:v>
                </c:pt>
                <c:pt idx="717">
                  <c:v>2523.4593543184301</c:v>
                </c:pt>
                <c:pt idx="718">
                  <c:v>2527.0114982937098</c:v>
                </c:pt>
                <c:pt idx="719">
                  <c:v>2530.56373330619</c:v>
                </c:pt>
                <c:pt idx="720">
                  <c:v>2534.1160593558602</c:v>
                </c:pt>
                <c:pt idx="721">
                  <c:v>2537.66847644274</c:v>
                </c:pt>
                <c:pt idx="722">
                  <c:v>2541.2209845668199</c:v>
                </c:pt>
                <c:pt idx="723">
                  <c:v>2544.7735837281002</c:v>
                </c:pt>
                <c:pt idx="724">
                  <c:v>2548.3262739265701</c:v>
                </c:pt>
                <c:pt idx="725">
                  <c:v>2551.8790551622501</c:v>
                </c:pt>
                <c:pt idx="726">
                  <c:v>2555.4319274351201</c:v>
                </c:pt>
                <c:pt idx="727">
                  <c:v>2558.9848907451901</c:v>
                </c:pt>
                <c:pt idx="728">
                  <c:v>2562.5379450924702</c:v>
                </c:pt>
                <c:pt idx="729">
                  <c:v>2566.0910904769398</c:v>
                </c:pt>
                <c:pt idx="730">
                  <c:v>2569.64432689861</c:v>
                </c:pt>
                <c:pt idx="731">
                  <c:v>2573.1976543574801</c:v>
                </c:pt>
                <c:pt idx="732">
                  <c:v>2576.7510728535499</c:v>
                </c:pt>
                <c:pt idx="733">
                  <c:v>2580.3045823868201</c:v>
                </c:pt>
                <c:pt idx="734">
                  <c:v>2583.85818295729</c:v>
                </c:pt>
                <c:pt idx="735">
                  <c:v>2587.4118745649498</c:v>
                </c:pt>
                <c:pt idx="736">
                  <c:v>2590.9656572098202</c:v>
                </c:pt>
                <c:pt idx="737">
                  <c:v>2594.5195308918901</c:v>
                </c:pt>
                <c:pt idx="738">
                  <c:v>2598.0734956111501</c:v>
                </c:pt>
                <c:pt idx="739">
                  <c:v>2601.6275513676201</c:v>
                </c:pt>
                <c:pt idx="740">
                  <c:v>2605.1816981612801</c:v>
                </c:pt>
                <c:pt idx="741">
                  <c:v>2608.7359359921402</c:v>
                </c:pt>
                <c:pt idx="742">
                  <c:v>2612.2902648602098</c:v>
                </c:pt>
                <c:pt idx="743">
                  <c:v>2615.84468476547</c:v>
                </c:pt>
                <c:pt idx="744">
                  <c:v>2619.3991957079302</c:v>
                </c:pt>
                <c:pt idx="745">
                  <c:v>2622.9537976875899</c:v>
                </c:pt>
                <c:pt idx="746">
                  <c:v>2626.5084907044502</c:v>
                </c:pt>
                <c:pt idx="747">
                  <c:v>2630.06327475851</c:v>
                </c:pt>
                <c:pt idx="748">
                  <c:v>2633.6181498497599</c:v>
                </c:pt>
                <c:pt idx="749">
                  <c:v>2637.1731159782198</c:v>
                </c:pt>
                <c:pt idx="750">
                  <c:v>2640.7281731438802</c:v>
                </c:pt>
                <c:pt idx="751">
                  <c:v>2644.2833213467302</c:v>
                </c:pt>
                <c:pt idx="752">
                  <c:v>2647.8385605867902</c:v>
                </c:pt>
                <c:pt idx="753">
                  <c:v>2651.3938908640398</c:v>
                </c:pt>
                <c:pt idx="754">
                  <c:v>2654.9493121784999</c:v>
                </c:pt>
                <c:pt idx="755">
                  <c:v>2658.50482453015</c:v>
                </c:pt>
                <c:pt idx="756">
                  <c:v>2662.0604279190002</c:v>
                </c:pt>
                <c:pt idx="757">
                  <c:v>2665.6161223450499</c:v>
                </c:pt>
                <c:pt idx="758">
                  <c:v>2669.1719078083001</c:v>
                </c:pt>
                <c:pt idx="759">
                  <c:v>2672.72778430875</c:v>
                </c:pt>
                <c:pt idx="760">
                  <c:v>2676.2837518463998</c:v>
                </c:pt>
                <c:pt idx="761">
                  <c:v>2679.8398104212501</c:v>
                </c:pt>
                <c:pt idx="762">
                  <c:v>2683.3959600333001</c:v>
                </c:pt>
                <c:pt idx="763">
                  <c:v>2686.95220068255</c:v>
                </c:pt>
                <c:pt idx="764">
                  <c:v>2690.50853236899</c:v>
                </c:pt>
                <c:pt idx="765">
                  <c:v>2694.06495509264</c:v>
                </c:pt>
                <c:pt idx="766">
                  <c:v>2697.6214688534801</c:v>
                </c:pt>
                <c:pt idx="767">
                  <c:v>2701.1780736515302</c:v>
                </c:pt>
                <c:pt idx="768">
                  <c:v>2704.7347694867699</c:v>
                </c:pt>
                <c:pt idx="769">
                  <c:v>2708.2915563592101</c:v>
                </c:pt>
                <c:pt idx="770">
                  <c:v>2711.8484342688598</c:v>
                </c:pt>
                <c:pt idx="771">
                  <c:v>2715.4054032157001</c:v>
                </c:pt>
                <c:pt idx="772">
                  <c:v>2718.9624631997399</c:v>
                </c:pt>
                <c:pt idx="773">
                  <c:v>2722.5196142209802</c:v>
                </c:pt>
                <c:pt idx="774">
                  <c:v>2726.0768562794201</c:v>
                </c:pt>
                <c:pt idx="775">
                  <c:v>2729.63418937506</c:v>
                </c:pt>
                <c:pt idx="776">
                  <c:v>2733.19161350789</c:v>
                </c:pt>
                <c:pt idx="777">
                  <c:v>2736.74912867793</c:v>
                </c:pt>
                <c:pt idx="778">
                  <c:v>2740.30673488517</c:v>
                </c:pt>
                <c:pt idx="779">
                  <c:v>2743.8644321296001</c:v>
                </c:pt>
                <c:pt idx="780">
                  <c:v>2747.4222204112398</c:v>
                </c:pt>
                <c:pt idx="781">
                  <c:v>2750.9800997300699</c:v>
                </c:pt>
                <c:pt idx="782">
                  <c:v>2754.5380700861001</c:v>
                </c:pt>
                <c:pt idx="783">
                  <c:v>2758.0961314793399</c:v>
                </c:pt>
                <c:pt idx="784">
                  <c:v>2761.6542839097701</c:v>
                </c:pt>
                <c:pt idx="785">
                  <c:v>2765.2125273774</c:v>
                </c:pt>
                <c:pt idx="786">
                  <c:v>2768.7708618822298</c:v>
                </c:pt>
                <c:pt idx="787">
                  <c:v>2772.3292874242602</c:v>
                </c:pt>
                <c:pt idx="788">
                  <c:v>2775.8878040034901</c:v>
                </c:pt>
                <c:pt idx="789">
                  <c:v>2779.4464116199201</c:v>
                </c:pt>
                <c:pt idx="790">
                  <c:v>2783.0051102735501</c:v>
                </c:pt>
                <c:pt idx="791">
                  <c:v>2786.5638999643702</c:v>
                </c:pt>
                <c:pt idx="792">
                  <c:v>2790.1227806923998</c:v>
                </c:pt>
                <c:pt idx="793">
                  <c:v>2793.68175245762</c:v>
                </c:pt>
                <c:pt idx="794">
                  <c:v>2797.2408152600501</c:v>
                </c:pt>
                <c:pt idx="795">
                  <c:v>2800.7999690996699</c:v>
                </c:pt>
                <c:pt idx="796">
                  <c:v>2804.3592139764901</c:v>
                </c:pt>
                <c:pt idx="797">
                  <c:v>2807.9185498905199</c:v>
                </c:pt>
                <c:pt idx="798">
                  <c:v>2811.4779768417402</c:v>
                </c:pt>
                <c:pt idx="799">
                  <c:v>2815.0374948301601</c:v>
                </c:pt>
                <c:pt idx="800">
                  <c:v>2818.59710385578</c:v>
                </c:pt>
                <c:pt idx="801">
                  <c:v>2822.1568039186</c:v>
                </c:pt>
                <c:pt idx="802">
                  <c:v>2825.71659501862</c:v>
                </c:pt>
                <c:pt idx="803">
                  <c:v>2829.27647715584</c:v>
                </c:pt>
                <c:pt idx="804">
                  <c:v>2832.83645033025</c:v>
                </c:pt>
                <c:pt idx="805">
                  <c:v>2836.3965145418701</c:v>
                </c:pt>
                <c:pt idx="806">
                  <c:v>2839.9566697906898</c:v>
                </c:pt>
                <c:pt idx="807">
                  <c:v>2843.5169160767</c:v>
                </c:pt>
                <c:pt idx="808">
                  <c:v>2847.0772533999202</c:v>
                </c:pt>
                <c:pt idx="809">
                  <c:v>2850.63768176033</c:v>
                </c:pt>
                <c:pt idx="810">
                  <c:v>2854.1982011579398</c:v>
                </c:pt>
                <c:pt idx="811">
                  <c:v>2857.7588115927501</c:v>
                </c:pt>
                <c:pt idx="812">
                  <c:v>2861.31951306477</c:v>
                </c:pt>
                <c:pt idx="813">
                  <c:v>2864.88030557398</c:v>
                </c:pt>
                <c:pt idx="814">
                  <c:v>2868.4411891203899</c:v>
                </c:pt>
                <c:pt idx="815">
                  <c:v>2872.0021637039999</c:v>
                </c:pt>
                <c:pt idx="816">
                  <c:v>2875.56322932481</c:v>
                </c:pt>
                <c:pt idx="817">
                  <c:v>2879.1243859828101</c:v>
                </c:pt>
                <c:pt idx="818">
                  <c:v>2882.6856336780202</c:v>
                </c:pt>
                <c:pt idx="819">
                  <c:v>2886.2469724104299</c:v>
                </c:pt>
                <c:pt idx="820">
                  <c:v>2889.80840218003</c:v>
                </c:pt>
                <c:pt idx="821">
                  <c:v>2893.3699229868398</c:v>
                </c:pt>
                <c:pt idx="822">
                  <c:v>2896.9315348308401</c:v>
                </c:pt>
                <c:pt idx="823">
                  <c:v>2900.4932377120499</c:v>
                </c:pt>
                <c:pt idx="824">
                  <c:v>2904.0550316304498</c:v>
                </c:pt>
                <c:pt idx="825">
                  <c:v>2907.6169165860501</c:v>
                </c:pt>
                <c:pt idx="826">
                  <c:v>2911.1788925788501</c:v>
                </c:pt>
                <c:pt idx="827">
                  <c:v>2914.7409596088501</c:v>
                </c:pt>
                <c:pt idx="828">
                  <c:v>2918.3031176760501</c:v>
                </c:pt>
                <c:pt idx="829">
                  <c:v>2921.8653667804501</c:v>
                </c:pt>
                <c:pt idx="830">
                  <c:v>2925.4277069220502</c:v>
                </c:pt>
                <c:pt idx="831">
                  <c:v>2928.9901381008499</c:v>
                </c:pt>
                <c:pt idx="832">
                  <c:v>2932.55266031684</c:v>
                </c:pt>
                <c:pt idx="833">
                  <c:v>2936.1152735700398</c:v>
                </c:pt>
                <c:pt idx="834">
                  <c:v>2939.67797786044</c:v>
                </c:pt>
                <c:pt idx="835">
                  <c:v>2943.2407731880298</c:v>
                </c:pt>
                <c:pt idx="836">
                  <c:v>2946.8036595528301</c:v>
                </c:pt>
                <c:pt idx="837">
                  <c:v>2950.36663695482</c:v>
                </c:pt>
                <c:pt idx="838">
                  <c:v>2953.9297053940099</c:v>
                </c:pt>
                <c:pt idx="839">
                  <c:v>2957.4928648703999</c:v>
                </c:pt>
                <c:pt idx="840">
                  <c:v>2961.0561153839899</c:v>
                </c:pt>
                <c:pt idx="841">
                  <c:v>2964.6194569347799</c:v>
                </c:pt>
                <c:pt idx="842">
                  <c:v>2968.18288952277</c:v>
                </c:pt>
                <c:pt idx="843">
                  <c:v>2971.7464131479601</c:v>
                </c:pt>
                <c:pt idx="844">
                  <c:v>2975.3100278103502</c:v>
                </c:pt>
                <c:pt idx="845">
                  <c:v>2978.8737335099399</c:v>
                </c:pt>
                <c:pt idx="846">
                  <c:v>2982.4375302467301</c:v>
                </c:pt>
                <c:pt idx="847">
                  <c:v>2986.0014180207099</c:v>
                </c:pt>
                <c:pt idx="848">
                  <c:v>2989.5653968319002</c:v>
                </c:pt>
                <c:pt idx="849">
                  <c:v>2993.1294666802801</c:v>
                </c:pt>
                <c:pt idx="850">
                  <c:v>2996.69362756587</c:v>
                </c:pt>
                <c:pt idx="851">
                  <c:v>3000.2578794886499</c:v>
                </c:pt>
                <c:pt idx="852">
                  <c:v>3003.8222224486299</c:v>
                </c:pt>
                <c:pt idx="853">
                  <c:v>3007.3866564458099</c:v>
                </c:pt>
                <c:pt idx="854">
                  <c:v>3010.9511814801899</c:v>
                </c:pt>
                <c:pt idx="855">
                  <c:v>3014.51579755178</c:v>
                </c:pt>
                <c:pt idx="856">
                  <c:v>3018.0805046605501</c:v>
                </c:pt>
                <c:pt idx="857">
                  <c:v>3021.6453028065298</c:v>
                </c:pt>
                <c:pt idx="858">
                  <c:v>3025.21019198971</c:v>
                </c:pt>
                <c:pt idx="859">
                  <c:v>3028.7751722100902</c:v>
                </c:pt>
                <c:pt idx="860">
                  <c:v>3032.34024346767</c:v>
                </c:pt>
                <c:pt idx="861">
                  <c:v>3035.9054057624398</c:v>
                </c:pt>
                <c:pt idx="862">
                  <c:v>3039.4706590944202</c:v>
                </c:pt>
                <c:pt idx="863">
                  <c:v>3043.0360034635901</c:v>
                </c:pt>
                <c:pt idx="864">
                  <c:v>3046.60143886997</c:v>
                </c:pt>
                <c:pt idx="865">
                  <c:v>3050.16696531354</c:v>
                </c:pt>
                <c:pt idx="866">
                  <c:v>3053.73258279431</c:v>
                </c:pt>
                <c:pt idx="867">
                  <c:v>3057.2982913122801</c:v>
                </c:pt>
                <c:pt idx="868">
                  <c:v>3060.8640908674502</c:v>
                </c:pt>
                <c:pt idx="869">
                  <c:v>3064.4299814598198</c:v>
                </c:pt>
                <c:pt idx="870">
                  <c:v>3067.99596308939</c:v>
                </c:pt>
                <c:pt idx="871">
                  <c:v>3071.5620357561602</c:v>
                </c:pt>
                <c:pt idx="872">
                  <c:v>3075.12819946013</c:v>
                </c:pt>
                <c:pt idx="873">
                  <c:v>3078.6944542012998</c:v>
                </c:pt>
                <c:pt idx="874">
                  <c:v>3082.2607999796601</c:v>
                </c:pt>
                <c:pt idx="875">
                  <c:v>3085.82723679523</c:v>
                </c:pt>
                <c:pt idx="876">
                  <c:v>3089.3937646479899</c:v>
                </c:pt>
                <c:pt idx="877">
                  <c:v>3092.9603835379598</c:v>
                </c:pt>
                <c:pt idx="878">
                  <c:v>3096.5270934651198</c:v>
                </c:pt>
                <c:pt idx="879">
                  <c:v>3100.0938944294799</c:v>
                </c:pt>
                <c:pt idx="880">
                  <c:v>3103.6607864310499</c:v>
                </c:pt>
                <c:pt idx="881">
                  <c:v>3107.22776946981</c:v>
                </c:pt>
                <c:pt idx="882">
                  <c:v>3110.7948435457702</c:v>
                </c:pt>
                <c:pt idx="883">
                  <c:v>3114.3620086589299</c:v>
                </c:pt>
                <c:pt idx="884">
                  <c:v>3117.9292648092901</c:v>
                </c:pt>
                <c:pt idx="885">
                  <c:v>3121.4966119968499</c:v>
                </c:pt>
                <c:pt idx="886">
                  <c:v>3125.0640502216002</c:v>
                </c:pt>
                <c:pt idx="887">
                  <c:v>3128.63157948356</c:v>
                </c:pt>
                <c:pt idx="888">
                  <c:v>3132.1991997827199</c:v>
                </c:pt>
                <c:pt idx="889">
                  <c:v>3135.7669111190698</c:v>
                </c:pt>
                <c:pt idx="890">
                  <c:v>3139.3347134926298</c:v>
                </c:pt>
                <c:pt idx="891">
                  <c:v>3142.9026069033798</c:v>
                </c:pt>
                <c:pt idx="892">
                  <c:v>3146.4705913513399</c:v>
                </c:pt>
                <c:pt idx="893">
                  <c:v>3150.0386668364899</c:v>
                </c:pt>
                <c:pt idx="894">
                  <c:v>3153.60683335884</c:v>
                </c:pt>
                <c:pt idx="895">
                  <c:v>3157.1750909183902</c:v>
                </c:pt>
                <c:pt idx="896">
                  <c:v>3160.7434395151399</c:v>
                </c:pt>
                <c:pt idx="897">
                  <c:v>3164.3118791490901</c:v>
                </c:pt>
                <c:pt idx="898">
                  <c:v>3167.8804098202399</c:v>
                </c:pt>
                <c:pt idx="899">
                  <c:v>3171.4490315285898</c:v>
                </c:pt>
                <c:pt idx="900">
                  <c:v>3175.0177442741401</c:v>
                </c:pt>
                <c:pt idx="901">
                  <c:v>3178.58654805688</c:v>
                </c:pt>
                <c:pt idx="902">
                  <c:v>3182.15544287683</c:v>
                </c:pt>
                <c:pt idx="903">
                  <c:v>3185.7244287339699</c:v>
                </c:pt>
                <c:pt idx="904">
                  <c:v>3189.29350562832</c:v>
                </c:pt>
                <c:pt idx="905">
                  <c:v>3192.86267355986</c:v>
                </c:pt>
                <c:pt idx="906">
                  <c:v>3196.4319325286101</c:v>
                </c:pt>
                <c:pt idx="907">
                  <c:v>3200.0012825345498</c:v>
                </c:pt>
                <c:pt idx="908">
                  <c:v>3203.5707235776899</c:v>
                </c:pt>
                <c:pt idx="909">
                  <c:v>3207.1402556580301</c:v>
                </c:pt>
                <c:pt idx="910">
                  <c:v>3210.7098787755699</c:v>
                </c:pt>
                <c:pt idx="911">
                  <c:v>3214.2795929303102</c:v>
                </c:pt>
                <c:pt idx="912">
                  <c:v>3217.84939812225</c:v>
                </c:pt>
                <c:pt idx="913">
                  <c:v>3221.4192943513899</c:v>
                </c:pt>
                <c:pt idx="914">
                  <c:v>3224.9892816177298</c:v>
                </c:pt>
                <c:pt idx="915">
                  <c:v>3228.5593599212598</c:v>
                </c:pt>
                <c:pt idx="916">
                  <c:v>3232.1295292619998</c:v>
                </c:pt>
                <c:pt idx="917">
                  <c:v>3235.6997896399298</c:v>
                </c:pt>
                <c:pt idx="918">
                  <c:v>3239.2701410550699</c:v>
                </c:pt>
                <c:pt idx="919">
                  <c:v>3242.8405835074</c:v>
                </c:pt>
                <c:pt idx="920">
                  <c:v>3246.4111169969401</c:v>
                </c:pt>
                <c:pt idx="921">
                  <c:v>3249.9817415236698</c:v>
                </c:pt>
                <c:pt idx="922">
                  <c:v>3253.5524570876</c:v>
                </c:pt>
                <c:pt idx="923">
                  <c:v>3257.1232636887298</c:v>
                </c:pt>
                <c:pt idx="924">
                  <c:v>3260.6941613270601</c:v>
                </c:pt>
                <c:pt idx="925">
                  <c:v>3264.26515000259</c:v>
                </c:pt>
                <c:pt idx="926">
                  <c:v>3267.8362297153199</c:v>
                </c:pt>
                <c:pt idx="927">
                  <c:v>3271.4074004652498</c:v>
                </c:pt>
                <c:pt idx="928">
                  <c:v>3274.9786622523702</c:v>
                </c:pt>
                <c:pt idx="929">
                  <c:v>3278.5500150767002</c:v>
                </c:pt>
                <c:pt idx="930">
                  <c:v>3282.1214589382298</c:v>
                </c:pt>
                <c:pt idx="931">
                  <c:v>3285.6929938369499</c:v>
                </c:pt>
                <c:pt idx="932">
                  <c:v>3289.26461977288</c:v>
                </c:pt>
                <c:pt idx="933">
                  <c:v>3292.8363367460001</c:v>
                </c:pt>
                <c:pt idx="934">
                  <c:v>3296.4081447563199</c:v>
                </c:pt>
                <c:pt idx="935">
                  <c:v>3299.9800438038401</c:v>
                </c:pt>
                <c:pt idx="936">
                  <c:v>3303.5520338885699</c:v>
                </c:pt>
                <c:pt idx="937">
                  <c:v>3307.1241150104902</c:v>
                </c:pt>
                <c:pt idx="938">
                  <c:v>3310.6962871696101</c:v>
                </c:pt>
                <c:pt idx="939">
                  <c:v>3314.26855036593</c:v>
                </c:pt>
                <c:pt idx="940">
                  <c:v>3317.8409045994399</c:v>
                </c:pt>
                <c:pt idx="941">
                  <c:v>3321.4133498701599</c:v>
                </c:pt>
                <c:pt idx="942">
                  <c:v>3324.9858861780799</c:v>
                </c:pt>
                <c:pt idx="943">
                  <c:v>3328.5585135232</c:v>
                </c:pt>
                <c:pt idx="944">
                  <c:v>3332.13123190551</c:v>
                </c:pt>
                <c:pt idx="945">
                  <c:v>3335.7040413250302</c:v>
                </c:pt>
                <c:pt idx="946">
                  <c:v>3339.2769417817399</c:v>
                </c:pt>
                <c:pt idx="947">
                  <c:v>3342.8499332756501</c:v>
                </c:pt>
                <c:pt idx="948">
                  <c:v>3346.4230158067699</c:v>
                </c:pt>
                <c:pt idx="949">
                  <c:v>3349.9961893750801</c:v>
                </c:pt>
                <c:pt idx="950">
                  <c:v>3353.56945398059</c:v>
                </c:pt>
                <c:pt idx="951">
                  <c:v>3357.1428096232999</c:v>
                </c:pt>
                <c:pt idx="952">
                  <c:v>3360.7162563032098</c:v>
                </c:pt>
                <c:pt idx="953">
                  <c:v>3364.2897940203202</c:v>
                </c:pt>
                <c:pt idx="954">
                  <c:v>3367.8634227746302</c:v>
                </c:pt>
                <c:pt idx="955">
                  <c:v>3371.4371425661302</c:v>
                </c:pt>
                <c:pt idx="956">
                  <c:v>3375.0109533948398</c:v>
                </c:pt>
                <c:pt idx="957">
                  <c:v>3378.5848552607499</c:v>
                </c:pt>
                <c:pt idx="958">
                  <c:v>3382.1588481638501</c:v>
                </c:pt>
                <c:pt idx="959">
                  <c:v>3385.7329321041602</c:v>
                </c:pt>
                <c:pt idx="960">
                  <c:v>3389.30710708166</c:v>
                </c:pt>
                <c:pt idx="961">
                  <c:v>3392.8813730963702</c:v>
                </c:pt>
                <c:pt idx="962">
                  <c:v>3396.45573014827</c:v>
                </c:pt>
                <c:pt idx="963">
                  <c:v>3400.0301782373699</c:v>
                </c:pt>
                <c:pt idx="964">
                  <c:v>3403.6047173636698</c:v>
                </c:pt>
                <c:pt idx="965">
                  <c:v>3407.1793475271702</c:v>
                </c:pt>
                <c:pt idx="966">
                  <c:v>3410.7540687278702</c:v>
                </c:pt>
                <c:pt idx="967">
                  <c:v>3414.3288809657702</c:v>
                </c:pt>
                <c:pt idx="968">
                  <c:v>3417.9037842408702</c:v>
                </c:pt>
                <c:pt idx="969">
                  <c:v>3421.4787785531698</c:v>
                </c:pt>
                <c:pt idx="970">
                  <c:v>3425.0538639026599</c:v>
                </c:pt>
                <c:pt idx="971">
                  <c:v>3428.6290402893601</c:v>
                </c:pt>
                <c:pt idx="972">
                  <c:v>3432.2043077132498</c:v>
                </c:pt>
                <c:pt idx="973">
                  <c:v>3435.77966617435</c:v>
                </c:pt>
                <c:pt idx="974">
                  <c:v>3439.3551156726398</c:v>
                </c:pt>
                <c:pt idx="975">
                  <c:v>3442.9306562081401</c:v>
                </c:pt>
                <c:pt idx="976">
                  <c:v>3446.50628778083</c:v>
                </c:pt>
                <c:pt idx="977">
                  <c:v>3450.0820103907199</c:v>
                </c:pt>
                <c:pt idx="978">
                  <c:v>3453.6578240378099</c:v>
                </c:pt>
                <c:pt idx="979">
                  <c:v>3457.2337287220998</c:v>
                </c:pt>
                <c:pt idx="980">
                  <c:v>3460.8097244435899</c:v>
                </c:pt>
                <c:pt idx="981">
                  <c:v>3464.3858112022799</c:v>
                </c:pt>
                <c:pt idx="982">
                  <c:v>3467.96198899817</c:v>
                </c:pt>
                <c:pt idx="983">
                  <c:v>3471.5382578312501</c:v>
                </c:pt>
                <c:pt idx="984">
                  <c:v>3475.1146177015398</c:v>
                </c:pt>
                <c:pt idx="985">
                  <c:v>3478.69106860903</c:v>
                </c:pt>
                <c:pt idx="986">
                  <c:v>3482.2676105537098</c:v>
                </c:pt>
                <c:pt idx="987">
                  <c:v>3485.8442435356001</c:v>
                </c:pt>
                <c:pt idx="988">
                  <c:v>3489.4209675546799</c:v>
                </c:pt>
                <c:pt idx="989">
                  <c:v>3492.9977826109598</c:v>
                </c:pt>
                <c:pt idx="990">
                  <c:v>3496.5746887044402</c:v>
                </c:pt>
                <c:pt idx="991">
                  <c:v>3500.1516858351301</c:v>
                </c:pt>
                <c:pt idx="992">
                  <c:v>3503.7287740030101</c:v>
                </c:pt>
                <c:pt idx="993">
                  <c:v>3507.3059532080902</c:v>
                </c:pt>
                <c:pt idx="994">
                  <c:v>3510.8832234503702</c:v>
                </c:pt>
                <c:pt idx="995">
                  <c:v>3514.4605847298499</c:v>
                </c:pt>
                <c:pt idx="996">
                  <c:v>3518.03803704652</c:v>
                </c:pt>
                <c:pt idx="997">
                  <c:v>3521.6155804004002</c:v>
                </c:pt>
                <c:pt idx="998">
                  <c:v>3525.1932147914799</c:v>
                </c:pt>
                <c:pt idx="999">
                  <c:v>3528.7709402197502</c:v>
                </c:pt>
                <c:pt idx="1000">
                  <c:v>3532.34875668523</c:v>
                </c:pt>
                <c:pt idx="1001">
                  <c:v>3535.9266641878999</c:v>
                </c:pt>
                <c:pt idx="1002">
                  <c:v>3539.5046627277702</c:v>
                </c:pt>
                <c:pt idx="1003">
                  <c:v>3543.0827523048501</c:v>
                </c:pt>
                <c:pt idx="1004">
                  <c:v>3546.6609329191201</c:v>
                </c:pt>
                <c:pt idx="1005">
                  <c:v>3550.2392045705901</c:v>
                </c:pt>
                <c:pt idx="1006">
                  <c:v>3553.8175672592602</c:v>
                </c:pt>
                <c:pt idx="1007">
                  <c:v>3557.3960209851298</c:v>
                </c:pt>
                <c:pt idx="1008">
                  <c:v>3560.9745657481999</c:v>
                </c:pt>
                <c:pt idx="1009">
                  <c:v>3564.55320154847</c:v>
                </c:pt>
                <c:pt idx="1010">
                  <c:v>3568.1319283859398</c:v>
                </c:pt>
                <c:pt idx="1011">
                  <c:v>3571.7107462606</c:v>
                </c:pt>
                <c:pt idx="1012">
                  <c:v>3575.2896551724698</c:v>
                </c:pt>
                <c:pt idx="1013">
                  <c:v>3578.8686551215401</c:v>
                </c:pt>
                <c:pt idx="1014">
                  <c:v>3582.4477461078</c:v>
                </c:pt>
                <c:pt idx="1015">
                  <c:v>3586.0269281312599</c:v>
                </c:pt>
                <c:pt idx="1016">
                  <c:v>3589.6062011919298</c:v>
                </c:pt>
                <c:pt idx="1017">
                  <c:v>3593.1855652897898</c:v>
                </c:pt>
                <c:pt idx="1018">
                  <c:v>3596.7650204248498</c:v>
                </c:pt>
                <c:pt idx="1019">
                  <c:v>3600.3445665971099</c:v>
                </c:pt>
                <c:pt idx="1020">
                  <c:v>3603.9242038065699</c:v>
                </c:pt>
                <c:pt idx="1021">
                  <c:v>3607.5039320532301</c:v>
                </c:pt>
                <c:pt idx="1022">
                  <c:v>3611.0837513370898</c:v>
                </c:pt>
                <c:pt idx="1023">
                  <c:v>3614.66366165815</c:v>
                </c:pt>
              </c:numCache>
            </c:numRef>
          </c:xVal>
          <c:yVal>
            <c:numRef>
              <c:f>'Background Subtracted Rates'!$M$26:$M$1049</c:f>
              <c:numCache>
                <c:formatCode>0.0000000000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-2.7127555616113025E-4</c:v>
                </c:pt>
                <c:pt idx="9">
                  <c:v>-4.3542574853375199E-4</c:v>
                </c:pt>
                <c:pt idx="10">
                  <c:v>-1.1820982311398456E-2</c:v>
                </c:pt>
                <c:pt idx="11">
                  <c:v>-3.4968641884035964E-2</c:v>
                </c:pt>
                <c:pt idx="12">
                  <c:v>4.5078438721708053E-3</c:v>
                </c:pt>
                <c:pt idx="13">
                  <c:v>4.7587525522124891E-3</c:v>
                </c:pt>
                <c:pt idx="14">
                  <c:v>1.0110519968817289E-2</c:v>
                </c:pt>
                <c:pt idx="15">
                  <c:v>1.367248401996219E-2</c:v>
                </c:pt>
                <c:pt idx="16">
                  <c:v>1.5151429102992151E-2</c:v>
                </c:pt>
                <c:pt idx="17">
                  <c:v>2.0462614115480102E-2</c:v>
                </c:pt>
                <c:pt idx="18">
                  <c:v>2.6536970737747329E-2</c:v>
                </c:pt>
                <c:pt idx="19">
                  <c:v>3.3806647614850152E-2</c:v>
                </c:pt>
                <c:pt idx="20">
                  <c:v>3.1305904505515098E-2</c:v>
                </c:pt>
                <c:pt idx="21">
                  <c:v>1.7643739333395858E-2</c:v>
                </c:pt>
                <c:pt idx="22">
                  <c:v>1.1064841962884098E-2</c:v>
                </c:pt>
                <c:pt idx="23">
                  <c:v>1.3022923378470344E-2</c:v>
                </c:pt>
                <c:pt idx="24">
                  <c:v>1.3492470552932803E-2</c:v>
                </c:pt>
                <c:pt idx="25">
                  <c:v>1.1057728787420618E-2</c:v>
                </c:pt>
                <c:pt idx="26">
                  <c:v>8.2080568917639735E-3</c:v>
                </c:pt>
                <c:pt idx="27">
                  <c:v>6.8371072999172666E-3</c:v>
                </c:pt>
                <c:pt idx="28">
                  <c:v>7.2998972654150091E-3</c:v>
                </c:pt>
                <c:pt idx="29">
                  <c:v>1.0152178735072473E-2</c:v>
                </c:pt>
                <c:pt idx="30">
                  <c:v>1.0731610983171144E-2</c:v>
                </c:pt>
                <c:pt idx="31">
                  <c:v>9.0817770637388606E-3</c:v>
                </c:pt>
                <c:pt idx="32">
                  <c:v>1.021007409514306E-2</c:v>
                </c:pt>
                <c:pt idx="33">
                  <c:v>9.3173196814516357E-3</c:v>
                </c:pt>
                <c:pt idx="34">
                  <c:v>9.4306473266134033E-3</c:v>
                </c:pt>
                <c:pt idx="35">
                  <c:v>8.592159243933542E-3</c:v>
                </c:pt>
                <c:pt idx="36">
                  <c:v>9.3856569743509394E-3</c:v>
                </c:pt>
                <c:pt idx="37">
                  <c:v>7.5808560166201189E-3</c:v>
                </c:pt>
                <c:pt idx="38">
                  <c:v>7.9025097738272404E-3</c:v>
                </c:pt>
                <c:pt idx="39">
                  <c:v>9.5830035786359513E-3</c:v>
                </c:pt>
                <c:pt idx="40">
                  <c:v>1.0656219442347126E-2</c:v>
                </c:pt>
                <c:pt idx="41">
                  <c:v>9.1958267209070882E-3</c:v>
                </c:pt>
                <c:pt idx="42">
                  <c:v>9.1615930971849363E-3</c:v>
                </c:pt>
                <c:pt idx="43">
                  <c:v>9.8081405852065706E-3</c:v>
                </c:pt>
                <c:pt idx="44">
                  <c:v>1.0440079940500585E-2</c:v>
                </c:pt>
                <c:pt idx="45">
                  <c:v>9.9177282157910315E-3</c:v>
                </c:pt>
                <c:pt idx="46">
                  <c:v>9.3357780060914081E-3</c:v>
                </c:pt>
                <c:pt idx="47">
                  <c:v>9.7042919208037634E-3</c:v>
                </c:pt>
                <c:pt idx="48">
                  <c:v>9.3121529955212529E-3</c:v>
                </c:pt>
                <c:pt idx="49">
                  <c:v>8.7078002323195403E-3</c:v>
                </c:pt>
                <c:pt idx="50">
                  <c:v>8.0626043477275283E-3</c:v>
                </c:pt>
                <c:pt idx="51">
                  <c:v>9.9371309275655545E-3</c:v>
                </c:pt>
                <c:pt idx="52">
                  <c:v>8.4343953659173215E-3</c:v>
                </c:pt>
                <c:pt idx="53">
                  <c:v>9.8097876112293453E-3</c:v>
                </c:pt>
                <c:pt idx="54">
                  <c:v>1.0243991306786757E-2</c:v>
                </c:pt>
                <c:pt idx="55">
                  <c:v>9.1074926383132165E-3</c:v>
                </c:pt>
                <c:pt idx="56">
                  <c:v>7.1714973641505975E-3</c:v>
                </c:pt>
                <c:pt idx="57">
                  <c:v>8.7115951335184072E-3</c:v>
                </c:pt>
                <c:pt idx="58">
                  <c:v>8.0359056397815432E-3</c:v>
                </c:pt>
                <c:pt idx="59">
                  <c:v>9.68851662172137E-3</c:v>
                </c:pt>
                <c:pt idx="60">
                  <c:v>7.0764432024620211E-3</c:v>
                </c:pt>
                <c:pt idx="61">
                  <c:v>8.9275304210799239E-3</c:v>
                </c:pt>
                <c:pt idx="62">
                  <c:v>6.2199032032538293E-3</c:v>
                </c:pt>
                <c:pt idx="63">
                  <c:v>9.2954333093041158E-3</c:v>
                </c:pt>
                <c:pt idx="64">
                  <c:v>9.9641613797912532E-3</c:v>
                </c:pt>
                <c:pt idx="65">
                  <c:v>1.1092828497620326E-2</c:v>
                </c:pt>
                <c:pt idx="66">
                  <c:v>1.0649034027602221E-2</c:v>
                </c:pt>
                <c:pt idx="67">
                  <c:v>1.1736061752294538E-2</c:v>
                </c:pt>
                <c:pt idx="68">
                  <c:v>1.1416963086558395E-2</c:v>
                </c:pt>
                <c:pt idx="69">
                  <c:v>1.1915523524466232E-2</c:v>
                </c:pt>
                <c:pt idx="70">
                  <c:v>9.935148924529319E-3</c:v>
                </c:pt>
                <c:pt idx="71">
                  <c:v>1.0098502845155476E-2</c:v>
                </c:pt>
                <c:pt idx="72">
                  <c:v>9.8026768603161687E-3</c:v>
                </c:pt>
                <c:pt idx="73">
                  <c:v>8.5078597903266787E-3</c:v>
                </c:pt>
                <c:pt idx="74">
                  <c:v>7.3133176463942642E-3</c:v>
                </c:pt>
                <c:pt idx="75">
                  <c:v>5.7066781296299315E-3</c:v>
                </c:pt>
                <c:pt idx="76">
                  <c:v>7.3744340110455386E-3</c:v>
                </c:pt>
                <c:pt idx="77">
                  <c:v>7.8232272743955708E-3</c:v>
                </c:pt>
                <c:pt idx="78">
                  <c:v>6.7434386387945564E-3</c:v>
                </c:pt>
                <c:pt idx="79">
                  <c:v>6.0354781512533331E-3</c:v>
                </c:pt>
                <c:pt idx="80">
                  <c:v>6.5335942429963004E-3</c:v>
                </c:pt>
                <c:pt idx="81">
                  <c:v>5.6153268526486569E-3</c:v>
                </c:pt>
                <c:pt idx="82">
                  <c:v>6.7275898881555968E-3</c:v>
                </c:pt>
                <c:pt idx="83">
                  <c:v>8.2472477339391309E-3</c:v>
                </c:pt>
                <c:pt idx="84">
                  <c:v>4.671731326811368E-3</c:v>
                </c:pt>
                <c:pt idx="85">
                  <c:v>6.56310633513639E-3</c:v>
                </c:pt>
                <c:pt idx="86">
                  <c:v>6.6826548266064184E-3</c:v>
                </c:pt>
                <c:pt idx="87">
                  <c:v>4.7304964101849839E-3</c:v>
                </c:pt>
                <c:pt idx="88">
                  <c:v>5.4761339011573651E-3</c:v>
                </c:pt>
                <c:pt idx="89">
                  <c:v>5.8980254545515504E-3</c:v>
                </c:pt>
                <c:pt idx="90">
                  <c:v>4.8574506710696089E-3</c:v>
                </c:pt>
                <c:pt idx="91">
                  <c:v>4.4384842955712614E-3</c:v>
                </c:pt>
                <c:pt idx="92">
                  <c:v>4.7647110648804183E-3</c:v>
                </c:pt>
                <c:pt idx="93">
                  <c:v>5.9812667068633273E-3</c:v>
                </c:pt>
                <c:pt idx="94">
                  <c:v>4.3072342843344519E-3</c:v>
                </c:pt>
                <c:pt idx="95">
                  <c:v>5.0876236008421498E-3</c:v>
                </c:pt>
                <c:pt idx="96">
                  <c:v>4.3505768023907009E-3</c:v>
                </c:pt>
                <c:pt idx="97">
                  <c:v>6.0072240296844201E-3</c:v>
                </c:pt>
                <c:pt idx="98">
                  <c:v>4.0645821279836694E-3</c:v>
                </c:pt>
                <c:pt idx="99">
                  <c:v>5.7665345032514338E-3</c:v>
                </c:pt>
                <c:pt idx="100">
                  <c:v>4.3532614443149639E-3</c:v>
                </c:pt>
                <c:pt idx="101">
                  <c:v>4.8446937786497841E-3</c:v>
                </c:pt>
                <c:pt idx="102">
                  <c:v>5.5697985213628669E-3</c:v>
                </c:pt>
                <c:pt idx="103">
                  <c:v>4.8201433499716062E-3</c:v>
                </c:pt>
                <c:pt idx="104">
                  <c:v>5.1377237319548234E-3</c:v>
                </c:pt>
                <c:pt idx="105">
                  <c:v>4.7833917646484848E-3</c:v>
                </c:pt>
                <c:pt idx="106">
                  <c:v>5.1917862527731014E-3</c:v>
                </c:pt>
                <c:pt idx="107">
                  <c:v>5.0057331437765515E-3</c:v>
                </c:pt>
                <c:pt idx="108">
                  <c:v>3.8161901972677825E-3</c:v>
                </c:pt>
                <c:pt idx="109">
                  <c:v>4.0377909994543867E-3</c:v>
                </c:pt>
                <c:pt idx="110">
                  <c:v>4.4051756858654208E-3</c:v>
                </c:pt>
                <c:pt idx="111">
                  <c:v>4.6624912656571087E-3</c:v>
                </c:pt>
                <c:pt idx="112">
                  <c:v>4.3188607361777896E-3</c:v>
                </c:pt>
                <c:pt idx="113">
                  <c:v>4.2046072688162635E-3</c:v>
                </c:pt>
                <c:pt idx="114">
                  <c:v>3.8196335769767782E-3</c:v>
                </c:pt>
                <c:pt idx="115">
                  <c:v>4.6417918370745201E-3</c:v>
                </c:pt>
                <c:pt idx="116">
                  <c:v>4.0959636212748347E-3</c:v>
                </c:pt>
                <c:pt idx="117">
                  <c:v>4.0051680800684414E-3</c:v>
                </c:pt>
                <c:pt idx="118">
                  <c:v>4.6347561540847938E-3</c:v>
                </c:pt>
                <c:pt idx="119">
                  <c:v>2.9996599178334117E-3</c:v>
                </c:pt>
                <c:pt idx="120">
                  <c:v>4.2990314349899521E-3</c:v>
                </c:pt>
                <c:pt idx="121">
                  <c:v>3.4471387076238161E-3</c:v>
                </c:pt>
                <c:pt idx="122">
                  <c:v>4.2805723021667463E-3</c:v>
                </c:pt>
                <c:pt idx="123">
                  <c:v>3.324849879424524E-3</c:v>
                </c:pt>
                <c:pt idx="124">
                  <c:v>2.8180874003556275E-3</c:v>
                </c:pt>
                <c:pt idx="125">
                  <c:v>3.4555812847564538E-3</c:v>
                </c:pt>
                <c:pt idx="126">
                  <c:v>3.9402188761648513E-3</c:v>
                </c:pt>
                <c:pt idx="127">
                  <c:v>2.8679841253667245E-3</c:v>
                </c:pt>
                <c:pt idx="128">
                  <c:v>2.9990303264102389E-3</c:v>
                </c:pt>
                <c:pt idx="129">
                  <c:v>2.0137401167229195E-3</c:v>
                </c:pt>
                <c:pt idx="130">
                  <c:v>3.38378164312143E-3</c:v>
                </c:pt>
                <c:pt idx="131">
                  <c:v>3.4418804092935899E-3</c:v>
                </c:pt>
                <c:pt idx="132">
                  <c:v>3.31811042721138E-3</c:v>
                </c:pt>
                <c:pt idx="133">
                  <c:v>2.839305030751374E-3</c:v>
                </c:pt>
                <c:pt idx="134">
                  <c:v>2.7384005132711289E-3</c:v>
                </c:pt>
                <c:pt idx="135">
                  <c:v>2.9511329570952247E-3</c:v>
                </c:pt>
                <c:pt idx="136">
                  <c:v>4.3644245809666971E-3</c:v>
                </c:pt>
                <c:pt idx="137">
                  <c:v>3.0257096612377882E-3</c:v>
                </c:pt>
                <c:pt idx="138">
                  <c:v>3.0019555043060767E-3</c:v>
                </c:pt>
                <c:pt idx="139">
                  <c:v>1.5022008153586751E-3</c:v>
                </c:pt>
                <c:pt idx="140">
                  <c:v>3.7560727022811005E-3</c:v>
                </c:pt>
                <c:pt idx="141">
                  <c:v>3.3818561430736353E-3</c:v>
                </c:pt>
                <c:pt idx="142">
                  <c:v>4.6663604265959786E-3</c:v>
                </c:pt>
                <c:pt idx="143">
                  <c:v>4.065099521613387E-3</c:v>
                </c:pt>
                <c:pt idx="144">
                  <c:v>3.9064667284775707E-3</c:v>
                </c:pt>
                <c:pt idx="145">
                  <c:v>3.9760075094182126E-3</c:v>
                </c:pt>
                <c:pt idx="146">
                  <c:v>4.5349255741925915E-3</c:v>
                </c:pt>
                <c:pt idx="147">
                  <c:v>3.5422110301556731E-3</c:v>
                </c:pt>
                <c:pt idx="148">
                  <c:v>2.3519275067054382E-3</c:v>
                </c:pt>
                <c:pt idx="149">
                  <c:v>3.2274077106799956E-3</c:v>
                </c:pt>
                <c:pt idx="150">
                  <c:v>1.878417134353938E-3</c:v>
                </c:pt>
                <c:pt idx="151">
                  <c:v>2.9638341547100454E-3</c:v>
                </c:pt>
                <c:pt idx="152">
                  <c:v>2.5961161076524276E-3</c:v>
                </c:pt>
                <c:pt idx="153">
                  <c:v>1.1563485550549792E-3</c:v>
                </c:pt>
                <c:pt idx="154">
                  <c:v>3.2793223563221778E-3</c:v>
                </c:pt>
                <c:pt idx="155">
                  <c:v>8.3582402614920323E-4</c:v>
                </c:pt>
                <c:pt idx="156">
                  <c:v>1.0254133395297543E-3</c:v>
                </c:pt>
                <c:pt idx="157">
                  <c:v>2.1580053131026976E-3</c:v>
                </c:pt>
                <c:pt idx="158">
                  <c:v>1.2645474523398162E-3</c:v>
                </c:pt>
                <c:pt idx="159">
                  <c:v>3.6366719221076413E-3</c:v>
                </c:pt>
                <c:pt idx="160">
                  <c:v>2.3515937419671326E-3</c:v>
                </c:pt>
                <c:pt idx="161">
                  <c:v>2.7315868013179784E-3</c:v>
                </c:pt>
                <c:pt idx="162">
                  <c:v>3.6994918157701381E-3</c:v>
                </c:pt>
                <c:pt idx="163">
                  <c:v>2.6118530645896573E-3</c:v>
                </c:pt>
                <c:pt idx="164">
                  <c:v>3.2177055466092938E-3</c:v>
                </c:pt>
                <c:pt idx="165">
                  <c:v>2.9135665350906378E-3</c:v>
                </c:pt>
                <c:pt idx="166">
                  <c:v>3.5914777596518788E-3</c:v>
                </c:pt>
                <c:pt idx="167">
                  <c:v>3.6326171118187551E-3</c:v>
                </c:pt>
                <c:pt idx="168">
                  <c:v>3.3292558071115579E-3</c:v>
                </c:pt>
                <c:pt idx="169">
                  <c:v>3.4265684254027977E-3</c:v>
                </c:pt>
                <c:pt idx="170">
                  <c:v>3.093509783297213E-3</c:v>
                </c:pt>
                <c:pt idx="171">
                  <c:v>2.1810188930929536E-3</c:v>
                </c:pt>
                <c:pt idx="172">
                  <c:v>2.4802144019929716E-3</c:v>
                </c:pt>
                <c:pt idx="173">
                  <c:v>3.2506799874851104E-3</c:v>
                </c:pt>
                <c:pt idx="174">
                  <c:v>3.3087787536572669E-3</c:v>
                </c:pt>
                <c:pt idx="175">
                  <c:v>3.6578895525033912E-3</c:v>
                </c:pt>
                <c:pt idx="176">
                  <c:v>3.2386269462284581E-3</c:v>
                </c:pt>
                <c:pt idx="177">
                  <c:v>2.988439470009787E-3</c:v>
                </c:pt>
                <c:pt idx="178">
                  <c:v>1.8689926361248194E-3</c:v>
                </c:pt>
                <c:pt idx="179">
                  <c:v>2.6796903165190802E-3</c:v>
                </c:pt>
                <c:pt idx="180">
                  <c:v>2.352556289945169E-3</c:v>
                </c:pt>
                <c:pt idx="181">
                  <c:v>3.6486135737542804E-3</c:v>
                </c:pt>
                <c:pt idx="182">
                  <c:v>2.0733749233995628E-3</c:v>
                </c:pt>
                <c:pt idx="183">
                  <c:v>2.1552278465034342E-3</c:v>
                </c:pt>
                <c:pt idx="184">
                  <c:v>3.3315513935842245E-3</c:v>
                </c:pt>
                <c:pt idx="185">
                  <c:v>2.0084257194959709E-3</c:v>
                </c:pt>
                <c:pt idx="186">
                  <c:v>2.5799521572101667E-3</c:v>
                </c:pt>
                <c:pt idx="187">
                  <c:v>1.2021343708804675E-3</c:v>
                </c:pt>
                <c:pt idx="188">
                  <c:v>2.4986731307244606E-3</c:v>
                </c:pt>
                <c:pt idx="189">
                  <c:v>2.6556952195240652E-3</c:v>
                </c:pt>
                <c:pt idx="190">
                  <c:v>1.7694950127874857E-3</c:v>
                </c:pt>
                <c:pt idx="191">
                  <c:v>2.0336424653756031E-3</c:v>
                </c:pt>
                <c:pt idx="192">
                  <c:v>2.0131282820513088E-3</c:v>
                </c:pt>
                <c:pt idx="193">
                  <c:v>1.2495131342906036E-3</c:v>
                </c:pt>
                <c:pt idx="194">
                  <c:v>2.2786273380690555E-3</c:v>
                </c:pt>
                <c:pt idx="195">
                  <c:v>1.3569347288556969E-3</c:v>
                </c:pt>
                <c:pt idx="196">
                  <c:v>1.9214440485151637E-3</c:v>
                </c:pt>
                <c:pt idx="197">
                  <c:v>2.2955496222043376E-3</c:v>
                </c:pt>
                <c:pt idx="198">
                  <c:v>2.4959327939951988E-3</c:v>
                </c:pt>
                <c:pt idx="199">
                  <c:v>1.4946275574373464E-3</c:v>
                </c:pt>
                <c:pt idx="200">
                  <c:v>9.4330050733586017E-4</c:v>
                </c:pt>
                <c:pt idx="201">
                  <c:v>1.5799056994069364E-3</c:v>
                </c:pt>
                <c:pt idx="202">
                  <c:v>1.9226289716215011E-3</c:v>
                </c:pt>
                <c:pt idx="203">
                  <c:v>1.102396211571554E-3</c:v>
                </c:pt>
                <c:pt idx="204">
                  <c:v>1.8251682379419702E-3</c:v>
                </c:pt>
                <c:pt idx="205">
                  <c:v>1.6939739215101647E-3</c:v>
                </c:pt>
                <c:pt idx="206">
                  <c:v>2.2600015249225544E-3</c:v>
                </c:pt>
                <c:pt idx="207">
                  <c:v>1.2732301613523136E-3</c:v>
                </c:pt>
                <c:pt idx="208">
                  <c:v>1.8294635842024363E-3</c:v>
                </c:pt>
                <c:pt idx="209">
                  <c:v>1.9181669450377414E-3</c:v>
                </c:pt>
                <c:pt idx="210">
                  <c:v>1.8438679067367559E-3</c:v>
                </c:pt>
                <c:pt idx="211">
                  <c:v>1.2827466760729992E-3</c:v>
                </c:pt>
                <c:pt idx="212">
                  <c:v>2.5543092260089401E-3</c:v>
                </c:pt>
                <c:pt idx="213">
                  <c:v>1.4519513565825499E-3</c:v>
                </c:pt>
                <c:pt idx="214">
                  <c:v>1.4564133831663096E-3</c:v>
                </c:pt>
                <c:pt idx="215">
                  <c:v>1.3663584189013752E-3</c:v>
                </c:pt>
                <c:pt idx="216">
                  <c:v>2.302325800195763E-3</c:v>
                </c:pt>
                <c:pt idx="217">
                  <c:v>2.4184862026700813E-3</c:v>
                </c:pt>
                <c:pt idx="218">
                  <c:v>2.1614854185899798E-3</c:v>
                </c:pt>
                <c:pt idx="219">
                  <c:v>1.3364944011796907E-3</c:v>
                </c:pt>
                <c:pt idx="220">
                  <c:v>1.8423496229838347E-3</c:v>
                </c:pt>
                <c:pt idx="221">
                  <c:v>1.7539424929251136E-3</c:v>
                </c:pt>
                <c:pt idx="222">
                  <c:v>1.3076671911760474E-3</c:v>
                </c:pt>
                <c:pt idx="223">
                  <c:v>2.6230537352031173E-3</c:v>
                </c:pt>
                <c:pt idx="224">
                  <c:v>1.8549765608586524E-3</c:v>
                </c:pt>
                <c:pt idx="225">
                  <c:v>2.1170503980106805E-3</c:v>
                </c:pt>
                <c:pt idx="226">
                  <c:v>2.1775004454605094E-3</c:v>
                </c:pt>
                <c:pt idx="227">
                  <c:v>2.2242867473174794E-3</c:v>
                </c:pt>
                <c:pt idx="228">
                  <c:v>6.6943272983376045E-4</c:v>
                </c:pt>
                <c:pt idx="229">
                  <c:v>1.9581952297465649E-3</c:v>
                </c:pt>
                <c:pt idx="230">
                  <c:v>1.8332774544280242E-3</c:v>
                </c:pt>
                <c:pt idx="231">
                  <c:v>1.0522585464971552E-3</c:v>
                </c:pt>
                <c:pt idx="232">
                  <c:v>1.4138852976998025E-3</c:v>
                </c:pt>
                <c:pt idx="233">
                  <c:v>1.4331959929827585E-3</c:v>
                </c:pt>
                <c:pt idx="234">
                  <c:v>1.8848034487103336E-3</c:v>
                </c:pt>
                <c:pt idx="235">
                  <c:v>7.5526620348651333E-4</c:v>
                </c:pt>
                <c:pt idx="236">
                  <c:v>1.4117745523937134E-3</c:v>
                </c:pt>
                <c:pt idx="237">
                  <c:v>1.5879777860229854E-3</c:v>
                </c:pt>
                <c:pt idx="238">
                  <c:v>1.4752054725443824E-3</c:v>
                </c:pt>
                <c:pt idx="239">
                  <c:v>1.825075413266963E-3</c:v>
                </c:pt>
                <c:pt idx="240">
                  <c:v>1.4755017033209663E-3</c:v>
                </c:pt>
                <c:pt idx="241">
                  <c:v>1.9648604222197007E-3</c:v>
                </c:pt>
                <c:pt idx="242">
                  <c:v>1.4208281560145215E-3</c:v>
                </c:pt>
                <c:pt idx="243">
                  <c:v>1.2841535702159141E-3</c:v>
                </c:pt>
                <c:pt idx="244">
                  <c:v>1.0865660258675986E-3</c:v>
                </c:pt>
                <c:pt idx="245">
                  <c:v>1.5826085021744731E-3</c:v>
                </c:pt>
                <c:pt idx="246">
                  <c:v>1.9119828245077637E-3</c:v>
                </c:pt>
                <c:pt idx="247">
                  <c:v>1.2153533662167329E-3</c:v>
                </c:pt>
                <c:pt idx="248">
                  <c:v>1.0390020171991681E-3</c:v>
                </c:pt>
                <c:pt idx="249">
                  <c:v>1.6809579281837558E-3</c:v>
                </c:pt>
                <c:pt idx="250">
                  <c:v>2.5314990521202625E-3</c:v>
                </c:pt>
                <c:pt idx="251">
                  <c:v>2.107626303873282E-3</c:v>
                </c:pt>
                <c:pt idx="252">
                  <c:v>1.9838748867260746E-3</c:v>
                </c:pt>
                <c:pt idx="253">
                  <c:v>1.5685004104167375E-3</c:v>
                </c:pt>
                <c:pt idx="254">
                  <c:v>1.6414292803530912E-3</c:v>
                </c:pt>
                <c:pt idx="255">
                  <c:v>1.2881341207647955E-3</c:v>
                </c:pt>
                <c:pt idx="256">
                  <c:v>1.9809125789602353E-3</c:v>
                </c:pt>
                <c:pt idx="257">
                  <c:v>1.8532915967824359E-3</c:v>
                </c:pt>
                <c:pt idx="258">
                  <c:v>1.6873454548153085E-3</c:v>
                </c:pt>
                <c:pt idx="259">
                  <c:v>1.846441159051004E-3</c:v>
                </c:pt>
                <c:pt idx="260">
                  <c:v>1.8154107831579846E-3</c:v>
                </c:pt>
                <c:pt idx="261">
                  <c:v>2.0113504933000868E-3</c:v>
                </c:pt>
                <c:pt idx="262">
                  <c:v>1.4882767565840751E-3</c:v>
                </c:pt>
                <c:pt idx="263">
                  <c:v>1.5362479815473791E-3</c:v>
                </c:pt>
                <c:pt idx="264">
                  <c:v>1.3082039579242095E-3</c:v>
                </c:pt>
                <c:pt idx="265">
                  <c:v>2.1297697564687836E-3</c:v>
                </c:pt>
                <c:pt idx="266">
                  <c:v>1.8378319015950693E-3</c:v>
                </c:pt>
                <c:pt idx="267">
                  <c:v>1.4176991679253903E-3</c:v>
                </c:pt>
                <c:pt idx="268">
                  <c:v>1.1603650231987016E-3</c:v>
                </c:pt>
                <c:pt idx="269">
                  <c:v>1.5305824669222829E-3</c:v>
                </c:pt>
                <c:pt idx="270">
                  <c:v>1.0629042895191725E-3</c:v>
                </c:pt>
                <c:pt idx="271">
                  <c:v>1.1021367065732531E-3</c:v>
                </c:pt>
                <c:pt idx="272">
                  <c:v>1.0284301298254372E-3</c:v>
                </c:pt>
                <c:pt idx="273">
                  <c:v>1.4940346917924584E-3</c:v>
                </c:pt>
                <c:pt idx="274">
                  <c:v>1.6666831561027249E-3</c:v>
                </c:pt>
                <c:pt idx="275">
                  <c:v>1.7223749461922101E-3</c:v>
                </c:pt>
                <c:pt idx="276">
                  <c:v>8.9977233992959323E-4</c:v>
                </c:pt>
                <c:pt idx="277">
                  <c:v>1.2433843044739098E-3</c:v>
                </c:pt>
                <c:pt idx="278">
                  <c:v>8.0408899090956762E-4</c:v>
                </c:pt>
                <c:pt idx="279">
                  <c:v>1.1600502274871187E-3</c:v>
                </c:pt>
                <c:pt idx="280">
                  <c:v>8.844607601305194E-4</c:v>
                </c:pt>
                <c:pt idx="281">
                  <c:v>1.6913074404291874E-3</c:v>
                </c:pt>
                <c:pt idx="282">
                  <c:v>1.2701378990414656E-3</c:v>
                </c:pt>
                <c:pt idx="283">
                  <c:v>9.0390100586676576E-4</c:v>
                </c:pt>
                <c:pt idx="284">
                  <c:v>1.2797653992804407E-3</c:v>
                </c:pt>
                <c:pt idx="285">
                  <c:v>3.9565737291494957E-4</c:v>
                </c:pt>
                <c:pt idx="286">
                  <c:v>1.1520148666493493E-3</c:v>
                </c:pt>
                <c:pt idx="287">
                  <c:v>9.2750704741018791E-4</c:v>
                </c:pt>
                <c:pt idx="288">
                  <c:v>3.4335367182117618E-4</c:v>
                </c:pt>
                <c:pt idx="289">
                  <c:v>1.100285062173743E-3</c:v>
                </c:pt>
                <c:pt idx="290">
                  <c:v>1.2501790474003377E-3</c:v>
                </c:pt>
                <c:pt idx="291">
                  <c:v>1.1219656036693696E-3</c:v>
                </c:pt>
                <c:pt idx="292">
                  <c:v>2.4126423123459282E-4</c:v>
                </c:pt>
                <c:pt idx="293">
                  <c:v>8.0655125770552529E-4</c:v>
                </c:pt>
                <c:pt idx="294">
                  <c:v>-1.3218591244545247E-5</c:v>
                </c:pt>
                <c:pt idx="295">
                  <c:v>2.1332571356070217E-4</c:v>
                </c:pt>
                <c:pt idx="296">
                  <c:v>5.6660230821399711E-4</c:v>
                </c:pt>
                <c:pt idx="297">
                  <c:v>7.327151305044164E-4</c:v>
                </c:pt>
                <c:pt idx="298">
                  <c:v>6.8487345599440447E-4</c:v>
                </c:pt>
                <c:pt idx="299">
                  <c:v>8.4100685246425982E-4</c:v>
                </c:pt>
                <c:pt idx="300">
                  <c:v>1.0435007695612101E-3</c:v>
                </c:pt>
                <c:pt idx="301">
                  <c:v>5.097070300831754E-4</c:v>
                </c:pt>
                <c:pt idx="302">
                  <c:v>6.0805645609245725E-4</c:v>
                </c:pt>
                <c:pt idx="303">
                  <c:v>1.3159612488286765E-3</c:v>
                </c:pt>
                <c:pt idx="304">
                  <c:v>1.3984251984207182E-3</c:v>
                </c:pt>
                <c:pt idx="305">
                  <c:v>1.4071825712649423E-3</c:v>
                </c:pt>
                <c:pt idx="306">
                  <c:v>1.0700876838054723E-3</c:v>
                </c:pt>
                <c:pt idx="307">
                  <c:v>1.1619014677949078E-3</c:v>
                </c:pt>
                <c:pt idx="308">
                  <c:v>1.7236337249468331E-3</c:v>
                </c:pt>
                <c:pt idx="309">
                  <c:v>1.3667652311045286E-3</c:v>
                </c:pt>
                <c:pt idx="310">
                  <c:v>1.6480016481512207E-3</c:v>
                </c:pt>
                <c:pt idx="311">
                  <c:v>1.5108827161877366E-3</c:v>
                </c:pt>
                <c:pt idx="312">
                  <c:v>3.1969193547275003E-4</c:v>
                </c:pt>
                <c:pt idx="313">
                  <c:v>1.5111789469643196E-3</c:v>
                </c:pt>
                <c:pt idx="314">
                  <c:v>5.643805773896185E-4</c:v>
                </c:pt>
                <c:pt idx="315">
                  <c:v>2.0599880354648442E-3</c:v>
                </c:pt>
                <c:pt idx="316">
                  <c:v>2.0533042780567067E-3</c:v>
                </c:pt>
                <c:pt idx="317">
                  <c:v>1.4477480268136516E-3</c:v>
                </c:pt>
                <c:pt idx="318">
                  <c:v>1.0345952813286931E-3</c:v>
                </c:pt>
                <c:pt idx="319">
                  <c:v>1.2930957842267133E-3</c:v>
                </c:pt>
                <c:pt idx="320">
                  <c:v>1.3993324556854699E-3</c:v>
                </c:pt>
                <c:pt idx="321">
                  <c:v>1.0542022073882313E-3</c:v>
                </c:pt>
                <c:pt idx="322">
                  <c:v>9.2258210972655068E-4</c:v>
                </c:pt>
                <c:pt idx="323">
                  <c:v>1.6708856776881838E-3</c:v>
                </c:pt>
                <c:pt idx="324">
                  <c:v>9.5318670438969497E-4</c:v>
                </c:pt>
                <c:pt idx="325">
                  <c:v>1.0218202280655835E-3</c:v>
                </c:pt>
                <c:pt idx="326">
                  <c:v>1.8505141301831717E-3</c:v>
                </c:pt>
                <c:pt idx="327">
                  <c:v>1.4847401481083511E-3</c:v>
                </c:pt>
                <c:pt idx="328">
                  <c:v>1.5325818226183648E-3</c:v>
                </c:pt>
                <c:pt idx="329">
                  <c:v>7.0820183169624257E-4</c:v>
                </c:pt>
                <c:pt idx="330">
                  <c:v>1.1810826126245726E-3</c:v>
                </c:pt>
                <c:pt idx="331">
                  <c:v>1.0568682843774867E-3</c:v>
                </c:pt>
                <c:pt idx="332">
                  <c:v>1.0433526541729172E-3</c:v>
                </c:pt>
                <c:pt idx="333">
                  <c:v>1.4180321244802565E-3</c:v>
                </c:pt>
                <c:pt idx="334">
                  <c:v>1.0998035861388648E-3</c:v>
                </c:pt>
                <c:pt idx="335">
                  <c:v>9.2700700644030715E-4</c:v>
                </c:pt>
                <c:pt idx="336">
                  <c:v>1.3250148524494854E-3</c:v>
                </c:pt>
                <c:pt idx="337">
                  <c:v>3.9723094738115545E-4</c:v>
                </c:pt>
                <c:pt idx="338">
                  <c:v>7.5124811897591022E-4</c:v>
                </c:pt>
                <c:pt idx="339">
                  <c:v>1.1755466484527658E-3</c:v>
                </c:pt>
                <c:pt idx="340">
                  <c:v>5.6613939711411959E-4</c:v>
                </c:pt>
                <c:pt idx="341">
                  <c:v>9.6116637042245774E-4</c:v>
                </c:pt>
                <c:pt idx="342">
                  <c:v>7.7055881425886538E-4</c:v>
                </c:pt>
                <c:pt idx="343">
                  <c:v>1.0300961248749302E-3</c:v>
                </c:pt>
                <c:pt idx="344">
                  <c:v>9.3604204512611529E-4</c:v>
                </c:pt>
                <c:pt idx="345">
                  <c:v>4.5825489144915143E-4</c:v>
                </c:pt>
                <c:pt idx="346">
                  <c:v>6.9761137938751001E-4</c:v>
                </c:pt>
                <c:pt idx="347">
                  <c:v>3.7891992994623994E-4</c:v>
                </c:pt>
                <c:pt idx="348">
                  <c:v>2.6586995062605461E-4</c:v>
                </c:pt>
                <c:pt idx="349">
                  <c:v>5.6952748610983317E-4</c:v>
                </c:pt>
                <c:pt idx="350">
                  <c:v>7.6324546542755681E-4</c:v>
                </c:pt>
                <c:pt idx="351">
                  <c:v>4.6834530278800322E-4</c:v>
                </c:pt>
                <c:pt idx="352">
                  <c:v>8.660569180205975E-4</c:v>
                </c:pt>
                <c:pt idx="353">
                  <c:v>7.372324478014617E-4</c:v>
                </c:pt>
                <c:pt idx="354">
                  <c:v>6.2136827610372904E-4</c:v>
                </c:pt>
                <c:pt idx="355">
                  <c:v>8.4761635013239252E-4</c:v>
                </c:pt>
                <c:pt idx="356">
                  <c:v>9.3883767256865928E-4</c:v>
                </c:pt>
                <c:pt idx="357">
                  <c:v>5.0057916672236E-4</c:v>
                </c:pt>
                <c:pt idx="358">
                  <c:v>6.2164594194531134E-4</c:v>
                </c:pt>
                <c:pt idx="359">
                  <c:v>9.4907619929580477E-4</c:v>
                </c:pt>
                <c:pt idx="360">
                  <c:v>1.1104121992908797E-3</c:v>
                </c:pt>
                <c:pt idx="361">
                  <c:v>5.3992256929472852E-4</c:v>
                </c:pt>
                <c:pt idx="362">
                  <c:v>3.9047293023301149E-4</c:v>
                </c:pt>
                <c:pt idx="363">
                  <c:v>9.9734365503569272E-4</c:v>
                </c:pt>
                <c:pt idx="364">
                  <c:v>5.9666973203725999E-4</c:v>
                </c:pt>
                <c:pt idx="365">
                  <c:v>6.0737116986428127E-4</c:v>
                </c:pt>
                <c:pt idx="366">
                  <c:v>1.0900461313548791E-3</c:v>
                </c:pt>
                <c:pt idx="367">
                  <c:v>8.5337428534077581E-4</c:v>
                </c:pt>
                <c:pt idx="368">
                  <c:v>1.2619354537886842E-3</c:v>
                </c:pt>
                <c:pt idx="369">
                  <c:v>8.9571712554898687E-4</c:v>
                </c:pt>
                <c:pt idx="370">
                  <c:v>8.9051452202376733E-4</c:v>
                </c:pt>
                <c:pt idx="371">
                  <c:v>4.9146986829654623E-4</c:v>
                </c:pt>
                <c:pt idx="372">
                  <c:v>8.0582884160734693E-4</c:v>
                </c:pt>
                <c:pt idx="373">
                  <c:v>4.1346794528826329E-4</c:v>
                </c:pt>
                <c:pt idx="374">
                  <c:v>4.338154482892622E-4</c:v>
                </c:pt>
                <c:pt idx="375">
                  <c:v>2.9995505486820045E-4</c:v>
                </c:pt>
                <c:pt idx="376">
                  <c:v>5.1700140988776306E-4</c:v>
                </c:pt>
                <c:pt idx="377">
                  <c:v>3.9339810812884669E-4</c:v>
                </c:pt>
                <c:pt idx="378">
                  <c:v>7.3776921454962513E-4</c:v>
                </c:pt>
                <c:pt idx="379">
                  <c:v>9.2213735946995463E-4</c:v>
                </c:pt>
                <c:pt idx="380">
                  <c:v>5.074848951670762E-4</c:v>
                </c:pt>
                <c:pt idx="381">
                  <c:v>5.3899674709497391E-4</c:v>
                </c:pt>
                <c:pt idx="382">
                  <c:v>7.4371239501630319E-4</c:v>
                </c:pt>
                <c:pt idx="383">
                  <c:v>8.494861553751832E-4</c:v>
                </c:pt>
                <c:pt idx="384">
                  <c:v>6.3421718501512373E-4</c:v>
                </c:pt>
                <c:pt idx="385">
                  <c:v>5.4610628573298695E-4</c:v>
                </c:pt>
                <c:pt idx="386">
                  <c:v>7.4371239501630319E-4</c:v>
                </c:pt>
                <c:pt idx="387">
                  <c:v>1.4725571523066892E-3</c:v>
                </c:pt>
                <c:pt idx="388">
                  <c:v>5.5369730040587782E-4</c:v>
                </c:pt>
                <c:pt idx="389">
                  <c:v>4.5458873252013539E-4</c:v>
                </c:pt>
                <c:pt idx="390">
                  <c:v>7.1414460807120179E-4</c:v>
                </c:pt>
                <c:pt idx="391">
                  <c:v>8.4576470573288287E-4</c:v>
                </c:pt>
                <c:pt idx="392">
                  <c:v>7.8768450449572501E-4</c:v>
                </c:pt>
                <c:pt idx="393">
                  <c:v>6.0777838615915436E-4</c:v>
                </c:pt>
                <c:pt idx="394">
                  <c:v>8.4220993641387744E-4</c:v>
                </c:pt>
                <c:pt idx="395">
                  <c:v>8.2139952231300101E-4</c:v>
                </c:pt>
                <c:pt idx="396">
                  <c:v>7.6139382102804716E-4</c:v>
                </c:pt>
                <c:pt idx="397">
                  <c:v>9.4887238910250837E-4</c:v>
                </c:pt>
                <c:pt idx="398">
                  <c:v>9.5466745418089534E-4</c:v>
                </c:pt>
                <c:pt idx="399">
                  <c:v>7.1355214651803349E-4</c:v>
                </c:pt>
                <c:pt idx="400">
                  <c:v>1.2305717172490785E-3</c:v>
                </c:pt>
                <c:pt idx="401">
                  <c:v>1.3788364332044602E-3</c:v>
                </c:pt>
                <c:pt idx="402">
                  <c:v>8.2038127952995844E-4</c:v>
                </c:pt>
                <c:pt idx="403">
                  <c:v>1.1182623148703521E-3</c:v>
                </c:pt>
                <c:pt idx="404">
                  <c:v>1.0114517467934283E-3</c:v>
                </c:pt>
                <c:pt idx="405">
                  <c:v>1.4108111962322359E-3</c:v>
                </c:pt>
                <c:pt idx="406">
                  <c:v>2.0071471635311881E-3</c:v>
                </c:pt>
                <c:pt idx="407">
                  <c:v>1.8774525659173025E-3</c:v>
                </c:pt>
                <c:pt idx="408">
                  <c:v>2.0364372846347076E-3</c:v>
                </c:pt>
                <c:pt idx="409">
                  <c:v>2.2273410715748839E-3</c:v>
                </c:pt>
                <c:pt idx="410">
                  <c:v>1.5025139947033818E-3</c:v>
                </c:pt>
                <c:pt idx="411">
                  <c:v>2.3784571097778158E-3</c:v>
                </c:pt>
                <c:pt idx="412">
                  <c:v>1.817039648337476E-3</c:v>
                </c:pt>
                <c:pt idx="413">
                  <c:v>2.0535633789632865E-3</c:v>
                </c:pt>
                <c:pt idx="414">
                  <c:v>1.4034611216226433E-3</c:v>
                </c:pt>
                <c:pt idx="415">
                  <c:v>1.9350145653412986E-3</c:v>
                </c:pt>
                <c:pt idx="416">
                  <c:v>1.1274458730361706E-3</c:v>
                </c:pt>
                <c:pt idx="417">
                  <c:v>1.3413818049016037E-3</c:v>
                </c:pt>
                <c:pt idx="418">
                  <c:v>1.610731861014938E-3</c:v>
                </c:pt>
                <c:pt idx="419">
                  <c:v>1.1062096777054217E-3</c:v>
                </c:pt>
                <c:pt idx="420">
                  <c:v>1.0387796420708688E-3</c:v>
                </c:pt>
                <c:pt idx="421">
                  <c:v>5.3692353575060699E-4</c:v>
                </c:pt>
                <c:pt idx="422">
                  <c:v>8.9540273392912061E-4</c:v>
                </c:pt>
                <c:pt idx="423">
                  <c:v>3.3768815719607999E-4</c:v>
                </c:pt>
                <c:pt idx="424">
                  <c:v>-3.1659159132750234E-5</c:v>
                </c:pt>
                <c:pt idx="425">
                  <c:v>4.8728591164608898E-4</c:v>
                </c:pt>
                <c:pt idx="426">
                  <c:v>-7.8696128021410721E-4</c:v>
                </c:pt>
                <c:pt idx="427">
                  <c:v>-3.2567062944255203E-4</c:v>
                </c:pt>
                <c:pt idx="428">
                  <c:v>-1.4339466489330949E-4</c:v>
                </c:pt>
                <c:pt idx="429">
                  <c:v>-9.3349824493918834E-5</c:v>
                </c:pt>
                <c:pt idx="430">
                  <c:v>-1.1853024868698717E-3</c:v>
                </c:pt>
                <c:pt idx="431">
                  <c:v>-1.3992569836703056E-3</c:v>
                </c:pt>
                <c:pt idx="432">
                  <c:v>-8.6116789793180392E-4</c:v>
                </c:pt>
                <c:pt idx="433">
                  <c:v>-1.2532511284093053E-3</c:v>
                </c:pt>
                <c:pt idx="434">
                  <c:v>-5.5351124696414403E-4</c:v>
                </c:pt>
                <c:pt idx="435">
                  <c:v>-1.448635506868242E-3</c:v>
                </c:pt>
                <c:pt idx="436">
                  <c:v>-6.7091226734980036E-4</c:v>
                </c:pt>
                <c:pt idx="437">
                  <c:v>-1.1843585038268361E-3</c:v>
                </c:pt>
                <c:pt idx="438">
                  <c:v>-6.5711897130364899E-4</c:v>
                </c:pt>
                <c:pt idx="439">
                  <c:v>-5.5075274939160113E-4</c:v>
                </c:pt>
                <c:pt idx="440">
                  <c:v>-4.2507583219659854E-4</c:v>
                </c:pt>
                <c:pt idx="441">
                  <c:v>-1.8738574339945309E-4</c:v>
                </c:pt>
                <c:pt idx="442">
                  <c:v>8.5725316776503503E-6</c:v>
                </c:pt>
                <c:pt idx="443">
                  <c:v>3.738117674629074E-5</c:v>
                </c:pt>
                <c:pt idx="444">
                  <c:v>-5.406009626795355E-6</c:v>
                </c:pt>
                <c:pt idx="445">
                  <c:v>1.6216940161154197E-4</c:v>
                </c:pt>
                <c:pt idx="446">
                  <c:v>-6.9744187042217708E-5</c:v>
                </c:pt>
                <c:pt idx="447">
                  <c:v>3.9751022958961751E-5</c:v>
                </c:pt>
                <c:pt idx="448">
                  <c:v>3.290042359084199E-4</c:v>
                </c:pt>
                <c:pt idx="449">
                  <c:v>2.7447880399026833E-4</c:v>
                </c:pt>
                <c:pt idx="450">
                  <c:v>-3.6621630778110002E-5</c:v>
                </c:pt>
                <c:pt idx="451">
                  <c:v>6.0592674175964515E-4</c:v>
                </c:pt>
                <c:pt idx="452">
                  <c:v>6.0294586905880508E-4</c:v>
                </c:pt>
                <c:pt idx="453">
                  <c:v>7.1540540728442202E-5</c:v>
                </c:pt>
                <c:pt idx="454">
                  <c:v>1.4180333367554165E-4</c:v>
                </c:pt>
                <c:pt idx="455">
                  <c:v>2.141583069937298E-4</c:v>
                </c:pt>
                <c:pt idx="456">
                  <c:v>3.1369265610934672E-4</c:v>
                </c:pt>
                <c:pt idx="457">
                  <c:v>2.5070608212355346E-4</c:v>
                </c:pt>
                <c:pt idx="458">
                  <c:v>2.7625618864977127E-4</c:v>
                </c:pt>
                <c:pt idx="459">
                  <c:v>2.5798230108485943E-4</c:v>
                </c:pt>
                <c:pt idx="460">
                  <c:v>5.2866539569282204E-4</c:v>
                </c:pt>
                <c:pt idx="461">
                  <c:v>4.6745620636653193E-4</c:v>
                </c:pt>
                <c:pt idx="462">
                  <c:v>3.8084502590231533E-4</c:v>
                </c:pt>
                <c:pt idx="463">
                  <c:v>4.4175798445202172E-4</c:v>
                </c:pt>
                <c:pt idx="464">
                  <c:v>6.3088438673269552E-4</c:v>
                </c:pt>
                <c:pt idx="465">
                  <c:v>3.6242302294911175E-4</c:v>
                </c:pt>
                <c:pt idx="466">
                  <c:v>5.8363517377584971E-4</c:v>
                </c:pt>
                <c:pt idx="467">
                  <c:v>1.931997775045614E-4</c:v>
                </c:pt>
                <c:pt idx="468">
                  <c:v>-2.0702979932899542E-4</c:v>
                </c:pt>
                <c:pt idx="469">
                  <c:v>3.1502569460397398E-4</c:v>
                </c:pt>
                <c:pt idx="470">
                  <c:v>1.887377509208019E-4</c:v>
                </c:pt>
                <c:pt idx="471">
                  <c:v>5.7710114812288462E-5</c:v>
                </c:pt>
                <c:pt idx="472">
                  <c:v>1.8220210890095554E-4</c:v>
                </c:pt>
                <c:pt idx="473">
                  <c:v>5.0131933957209946E-4</c:v>
                </c:pt>
                <c:pt idx="474">
                  <c:v>4.7160343723870587E-4</c:v>
                </c:pt>
                <c:pt idx="475">
                  <c:v>1.0955090480618389E-4</c:v>
                </c:pt>
                <c:pt idx="476">
                  <c:v>3.8900993719337331E-4</c:v>
                </c:pt>
                <c:pt idx="477">
                  <c:v>1.7714762076402862E-4</c:v>
                </c:pt>
                <c:pt idx="478">
                  <c:v>1.2069668879808172E-4</c:v>
                </c:pt>
                <c:pt idx="479">
                  <c:v>-1.1760442648723257E-4</c:v>
                </c:pt>
                <c:pt idx="480">
                  <c:v>6.5611969754732799E-4</c:v>
                </c:pt>
                <c:pt idx="481">
                  <c:v>7.0068426857991745E-4</c:v>
                </c:pt>
                <c:pt idx="482">
                  <c:v>2.6198141656874163E-4</c:v>
                </c:pt>
                <c:pt idx="483">
                  <c:v>2.8856833081300297E-4</c:v>
                </c:pt>
                <c:pt idx="484">
                  <c:v>1.0836598169984861E-4</c:v>
                </c:pt>
                <c:pt idx="485">
                  <c:v>5.0339295500818632E-4</c:v>
                </c:pt>
                <c:pt idx="486">
                  <c:v>5.1988945791359522E-4</c:v>
                </c:pt>
                <c:pt idx="487">
                  <c:v>3.0699033376620699E-4</c:v>
                </c:pt>
                <c:pt idx="488">
                  <c:v>4.846747212783986E-4</c:v>
                </c:pt>
                <c:pt idx="489">
                  <c:v>8.1925164713690765E-4</c:v>
                </c:pt>
                <c:pt idx="490">
                  <c:v>5.7500735138491486E-4</c:v>
                </c:pt>
                <c:pt idx="491">
                  <c:v>2.9764049936881394E-4</c:v>
                </c:pt>
                <c:pt idx="492">
                  <c:v>7.1540338682582298E-4</c:v>
                </c:pt>
                <c:pt idx="493">
                  <c:v>5.259807537685659E-4</c:v>
                </c:pt>
                <c:pt idx="494">
                  <c:v>5.3786711470192312E-4</c:v>
                </c:pt>
                <c:pt idx="495">
                  <c:v>2.7892226563902621E-4</c:v>
                </c:pt>
                <c:pt idx="496">
                  <c:v>6.2953278330306664E-4</c:v>
                </c:pt>
                <c:pt idx="497">
                  <c:v>5.1246512356399707E-4</c:v>
                </c:pt>
                <c:pt idx="498">
                  <c:v>3.5231404667525768E-4</c:v>
                </c:pt>
                <c:pt idx="499">
                  <c:v>7.6978070335568301E-4</c:v>
                </c:pt>
                <c:pt idx="500">
                  <c:v>2.9110485734896757E-4</c:v>
                </c:pt>
                <c:pt idx="501">
                  <c:v>5.172233809243405E-4</c:v>
                </c:pt>
                <c:pt idx="502">
                  <c:v>3.157662715454338E-4</c:v>
                </c:pt>
                <c:pt idx="503">
                  <c:v>3.4518594310224368E-4</c:v>
                </c:pt>
                <c:pt idx="504">
                  <c:v>4.3179712356645962E-4</c:v>
                </c:pt>
                <c:pt idx="505">
                  <c:v>1.9408846983431319E-4</c:v>
                </c:pt>
                <c:pt idx="506">
                  <c:v>3.8084502590231533E-4</c:v>
                </c:pt>
                <c:pt idx="507">
                  <c:v>3.4146449345994379E-4</c:v>
                </c:pt>
                <c:pt idx="508">
                  <c:v>5.1350193128204061E-4</c:v>
                </c:pt>
                <c:pt idx="509">
                  <c:v>6.1764642236970921E-4</c:v>
                </c:pt>
                <c:pt idx="510">
                  <c:v>3.0001034558148473E-4</c:v>
                </c:pt>
                <c:pt idx="511">
                  <c:v>3.1248916806800981E-4</c:v>
                </c:pt>
                <c:pt idx="512">
                  <c:v>2.1251047278751699E-4</c:v>
                </c:pt>
                <c:pt idx="513">
                  <c:v>2.4533679827504098E-4</c:v>
                </c:pt>
                <c:pt idx="514">
                  <c:v>3.4294564734286301E-4</c:v>
                </c:pt>
                <c:pt idx="515">
                  <c:v>4.2250419624923104E-5</c:v>
                </c:pt>
                <c:pt idx="516">
                  <c:v>3.9850788697905833E-4</c:v>
                </c:pt>
                <c:pt idx="517">
                  <c:v>1.1667900837919812E-4</c:v>
                </c:pt>
                <c:pt idx="518">
                  <c:v>2.9614078055089309E-4</c:v>
                </c:pt>
                <c:pt idx="519">
                  <c:v>3.6388561189702978E-4</c:v>
                </c:pt>
                <c:pt idx="520">
                  <c:v>2.2408203800928909E-4</c:v>
                </c:pt>
                <c:pt idx="521">
                  <c:v>1.4208099951712417E-4</c:v>
                </c:pt>
                <c:pt idx="522">
                  <c:v>1.4608132727616597E-5</c:v>
                </c:pt>
                <c:pt idx="523">
                  <c:v>2.9049383086079809E-4</c:v>
                </c:pt>
                <c:pt idx="524">
                  <c:v>5.7839665265578804E-5</c:v>
                </c:pt>
                <c:pt idx="525">
                  <c:v>-9.5183308050146792E-5</c:v>
                </c:pt>
                <c:pt idx="526">
                  <c:v>1.8114673624791081E-4</c:v>
                </c:pt>
                <c:pt idx="527">
                  <c:v>4.5079302313782966E-4</c:v>
                </c:pt>
                <c:pt idx="528">
                  <c:v>3.1128568002667301E-4</c:v>
                </c:pt>
                <c:pt idx="529">
                  <c:v>3.5927546992497832E-4</c:v>
                </c:pt>
                <c:pt idx="530">
                  <c:v>-8.2758968093466986E-6</c:v>
                </c:pt>
                <c:pt idx="531">
                  <c:v>2.9434483095638843E-4</c:v>
                </c:pt>
                <c:pt idx="532">
                  <c:v>2.0045743153086597E-4</c:v>
                </c:pt>
                <c:pt idx="533">
                  <c:v>5.3821984846694985E-5</c:v>
                </c:pt>
                <c:pt idx="534">
                  <c:v>-6.1023944067995222E-5</c:v>
                </c:pt>
                <c:pt idx="535">
                  <c:v>3.7338356168271469E-4</c:v>
                </c:pt>
                <c:pt idx="536">
                  <c:v>1.2780622743609432E-4</c:v>
                </c:pt>
                <c:pt idx="537">
                  <c:v>3.0493609144856227E-5</c:v>
                </c:pt>
                <c:pt idx="538">
                  <c:v>2.0699307355071255E-4</c:v>
                </c:pt>
                <c:pt idx="539">
                  <c:v>2.4472577178687182E-4</c:v>
                </c:pt>
                <c:pt idx="540">
                  <c:v>6.7633845827847643E-5</c:v>
                </c:pt>
                <c:pt idx="541">
                  <c:v>1.8247977474253807E-4</c:v>
                </c:pt>
                <c:pt idx="542">
                  <c:v>1.0432973634596327E-4</c:v>
                </c:pt>
                <c:pt idx="543">
                  <c:v>1.6598327183712928E-4</c:v>
                </c:pt>
                <c:pt idx="544">
                  <c:v>2.0802988126875609E-4</c:v>
                </c:pt>
                <c:pt idx="545">
                  <c:v>1.9034845525701179E-4</c:v>
                </c:pt>
                <c:pt idx="546">
                  <c:v>1.038853901810877E-4</c:v>
                </c:pt>
                <c:pt idx="547">
                  <c:v>-1.2252936417086937E-4</c:v>
                </c:pt>
                <c:pt idx="548">
                  <c:v>3.3015202914475259E-4</c:v>
                </c:pt>
                <c:pt idx="549">
                  <c:v>-1.3330384946273624E-5</c:v>
                </c:pt>
                <c:pt idx="550">
                  <c:v>4.9359958262935812E-5</c:v>
                </c:pt>
                <c:pt idx="551">
                  <c:v>2.4605881028149919E-4</c:v>
                </c:pt>
                <c:pt idx="552">
                  <c:v>4.6786342266140458E-4</c:v>
                </c:pt>
                <c:pt idx="553">
                  <c:v>3.1232248774471644E-4</c:v>
                </c:pt>
                <c:pt idx="554">
                  <c:v>-2.5742656530997477E-4</c:v>
                </c:pt>
                <c:pt idx="555">
                  <c:v>1.3108413909695754E-5</c:v>
                </c:pt>
                <c:pt idx="556">
                  <c:v>1.223073931342915E-4</c:v>
                </c:pt>
                <c:pt idx="557">
                  <c:v>1.4117374225237108E-4</c:v>
                </c:pt>
                <c:pt idx="558">
                  <c:v>-5.4636417436440825E-5</c:v>
                </c:pt>
                <c:pt idx="559">
                  <c:v>-9.6979257644651349E-5</c:v>
                </c:pt>
                <c:pt idx="560">
                  <c:v>-7.8705370079739409E-5</c:v>
                </c:pt>
                <c:pt idx="561">
                  <c:v>1.8618265944983633E-4</c:v>
                </c:pt>
                <c:pt idx="562">
                  <c:v>3.6788472738091176E-4</c:v>
                </c:pt>
                <c:pt idx="563">
                  <c:v>1.2884303515413786E-4</c:v>
                </c:pt>
                <c:pt idx="564">
                  <c:v>-1.0368077180435077E-5</c:v>
                </c:pt>
                <c:pt idx="565">
                  <c:v>1.6731631033175675E-4</c:v>
                </c:pt>
                <c:pt idx="566">
                  <c:v>1.2378854701721072E-4</c:v>
                </c:pt>
                <c:pt idx="567">
                  <c:v>3.989336682089326E-4</c:v>
                </c:pt>
                <c:pt idx="568">
                  <c:v>1.1725290499736425E-4</c:v>
                </c:pt>
                <c:pt idx="569">
                  <c:v>3.0948973043216823E-4</c:v>
                </c:pt>
                <c:pt idx="570">
                  <c:v>1.4206243458212266E-4</c:v>
                </c:pt>
                <c:pt idx="571">
                  <c:v>-2.8938195521930948E-5</c:v>
                </c:pt>
                <c:pt idx="572">
                  <c:v>-2.2402553502084478E-5</c:v>
                </c:pt>
                <c:pt idx="573">
                  <c:v>1.1814159732711593E-4</c:v>
                </c:pt>
                <c:pt idx="574">
                  <c:v>5.7376754165701393E-5</c:v>
                </c:pt>
                <c:pt idx="575">
                  <c:v>1.3760040799836316E-4</c:v>
                </c:pt>
                <c:pt idx="576">
                  <c:v>-9.1184192566264597E-5</c:v>
                </c:pt>
                <c:pt idx="577">
                  <c:v>9.9719594373912025E-5</c:v>
                </c:pt>
                <c:pt idx="578">
                  <c:v>1.7979513281828183E-4</c:v>
                </c:pt>
                <c:pt idx="579">
                  <c:v>1.0595900561717467E-4</c:v>
                </c:pt>
                <c:pt idx="580">
                  <c:v>1.6716819494346478E-4</c:v>
                </c:pt>
                <c:pt idx="581">
                  <c:v>2.3981939903823665E-4</c:v>
                </c:pt>
                <c:pt idx="582">
                  <c:v>2.0371597007328866E-4</c:v>
                </c:pt>
                <c:pt idx="583">
                  <c:v>6.1246319196293138E-5</c:v>
                </c:pt>
                <c:pt idx="584">
                  <c:v>3.3192941380425574E-4</c:v>
                </c:pt>
                <c:pt idx="585">
                  <c:v>3.0937955309731906E-5</c:v>
                </c:pt>
                <c:pt idx="586">
                  <c:v>2.7695963572122806E-4</c:v>
                </c:pt>
                <c:pt idx="587">
                  <c:v>2.7666340494464413E-4</c:v>
                </c:pt>
                <c:pt idx="588">
                  <c:v>2.8275470079961481E-4</c:v>
                </c:pt>
                <c:pt idx="589">
                  <c:v>1.8524525829477848E-7</c:v>
                </c:pt>
                <c:pt idx="590">
                  <c:v>2.3952316826165272E-4</c:v>
                </c:pt>
                <c:pt idx="591">
                  <c:v>2.5244633691305369E-4</c:v>
                </c:pt>
                <c:pt idx="592">
                  <c:v>2.6983153214821395E-4</c:v>
                </c:pt>
                <c:pt idx="593">
                  <c:v>4.4855272737844931E-4</c:v>
                </c:pt>
                <c:pt idx="594">
                  <c:v>3.1291494929788419E-4</c:v>
                </c:pt>
                <c:pt idx="595">
                  <c:v>4.8034224514792976E-4</c:v>
                </c:pt>
                <c:pt idx="596">
                  <c:v>4.3416777796257094E-5</c:v>
                </c:pt>
                <c:pt idx="597">
                  <c:v>2.8810541971312578E-4</c:v>
                </c:pt>
                <c:pt idx="598">
                  <c:v>2.4339273329224424E-4</c:v>
                </c:pt>
                <c:pt idx="599">
                  <c:v>3.2524565639611741E-4</c:v>
                </c:pt>
                <c:pt idx="600">
                  <c:v>3.4975895520429168E-4</c:v>
                </c:pt>
                <c:pt idx="601">
                  <c:v>1.8162902046623113E-5</c:v>
                </c:pt>
                <c:pt idx="602">
                  <c:v>1.523195262442688E-4</c:v>
                </c:pt>
                <c:pt idx="603">
                  <c:v>1.1056914758922581E-4</c:v>
                </c:pt>
                <c:pt idx="604">
                  <c:v>1.7118587536234838E-4</c:v>
                </c:pt>
                <c:pt idx="605">
                  <c:v>4.4023970069909969E-4</c:v>
                </c:pt>
                <c:pt idx="606">
                  <c:v>2.1991624220211341E-4</c:v>
                </c:pt>
                <c:pt idx="607">
                  <c:v>1.7727717121731907E-4</c:v>
                </c:pt>
                <c:pt idx="608">
                  <c:v>2.8766107354824999E-4</c:v>
                </c:pt>
                <c:pt idx="609">
                  <c:v>3.0667553805462165E-4</c:v>
                </c:pt>
                <c:pt idx="610">
                  <c:v>9.1999029247730158E-5</c:v>
                </c:pt>
                <c:pt idx="611">
                  <c:v>1.4770938427221744E-4</c:v>
                </c:pt>
                <c:pt idx="612">
                  <c:v>1.478574996605093E-4</c:v>
                </c:pt>
                <c:pt idx="613">
                  <c:v>1.2219721579944179E-5</c:v>
                </c:pt>
                <c:pt idx="614">
                  <c:v>2.2704434577512753E-4</c:v>
                </c:pt>
                <c:pt idx="615">
                  <c:v>3.3089260608621209E-4</c:v>
                </c:pt>
                <c:pt idx="616">
                  <c:v>1.9421802028760354E-4</c:v>
                </c:pt>
                <c:pt idx="617">
                  <c:v>-1.3545253282227034E-4</c:v>
                </c:pt>
                <c:pt idx="618">
                  <c:v>1.530601031857283E-4</c:v>
                </c:pt>
                <c:pt idx="619">
                  <c:v>2.8082920075181981E-4</c:v>
                </c:pt>
                <c:pt idx="620">
                  <c:v>1.2393666240550257E-4</c:v>
                </c:pt>
                <c:pt idx="621">
                  <c:v>-2.4328053549879484E-5</c:v>
                </c:pt>
                <c:pt idx="622">
                  <c:v>-1.7644296141741157E-5</c:v>
                </c:pt>
                <c:pt idx="623">
                  <c:v>-6.2022813732594013E-6</c:v>
                </c:pt>
                <c:pt idx="624">
                  <c:v>1.6642761800200517E-4</c:v>
                </c:pt>
                <c:pt idx="625">
                  <c:v>1.3567490795056815E-4</c:v>
                </c:pt>
                <c:pt idx="626">
                  <c:v>6.2959142317067437E-7</c:v>
                </c:pt>
                <c:pt idx="627">
                  <c:v>1.1695667422078043E-4</c:v>
                </c:pt>
                <c:pt idx="628">
                  <c:v>1.3700794644519541E-4</c:v>
                </c:pt>
                <c:pt idx="629">
                  <c:v>9.3183952354065664E-5</c:v>
                </c:pt>
                <c:pt idx="630">
                  <c:v>4.305750705901213E-4</c:v>
                </c:pt>
                <c:pt idx="631">
                  <c:v>6.3912396185547863E-5</c:v>
                </c:pt>
                <c:pt idx="632">
                  <c:v>-8.048275473924245E-5</c:v>
                </c:pt>
                <c:pt idx="633">
                  <c:v>2.5363126001938909E-4</c:v>
                </c:pt>
                <c:pt idx="634">
                  <c:v>2.8958657359604511E-4</c:v>
                </c:pt>
                <c:pt idx="635">
                  <c:v>1.8573831328496044E-4</c:v>
                </c:pt>
                <c:pt idx="636">
                  <c:v>1.3552760074571541E-5</c:v>
                </c:pt>
                <c:pt idx="637">
                  <c:v>1.1769725116224003E-4</c:v>
                </c:pt>
                <c:pt idx="638">
                  <c:v>2.4576257950491526E-4</c:v>
                </c:pt>
                <c:pt idx="639">
                  <c:v>-2.3439361220128018E-5</c:v>
                </c:pt>
                <c:pt idx="640">
                  <c:v>1.5498560323352352E-4</c:v>
                </c:pt>
                <c:pt idx="641">
                  <c:v>6.3764280797256006E-5</c:v>
                </c:pt>
                <c:pt idx="642">
                  <c:v>2.2911796121121461E-4</c:v>
                </c:pt>
                <c:pt idx="643">
                  <c:v>2.4798431032929419E-4</c:v>
                </c:pt>
                <c:pt idx="644">
                  <c:v>7.6095796078929322E-6</c:v>
                </c:pt>
                <c:pt idx="645">
                  <c:v>6.9411230487350902E-5</c:v>
                </c:pt>
                <c:pt idx="646">
                  <c:v>-1.6311257647113903E-5</c:v>
                </c:pt>
                <c:pt idx="647">
                  <c:v>-9.5646219150023878E-5</c:v>
                </c:pt>
                <c:pt idx="648">
                  <c:v>1.8603454406154437E-4</c:v>
                </c:pt>
                <c:pt idx="649">
                  <c:v>-2.3143130443544087E-5</c:v>
                </c:pt>
                <c:pt idx="650">
                  <c:v>2.7309007069063643E-4</c:v>
                </c:pt>
                <c:pt idx="651">
                  <c:v>8.8129464217138521E-5</c:v>
                </c:pt>
                <c:pt idx="652">
                  <c:v>1.4458039618308542E-4</c:v>
                </c:pt>
                <c:pt idx="653">
                  <c:v>7.6243103283781086E-5</c:v>
                </c:pt>
                <c:pt idx="654">
                  <c:v>2.1723160027785728E-4</c:v>
                </c:pt>
                <c:pt idx="655">
                  <c:v>1.5081980742634807E-4</c:v>
                </c:pt>
                <c:pt idx="656">
                  <c:v>3.4492724628738315E-5</c:v>
                </c:pt>
                <c:pt idx="657">
                  <c:v>-2.499396665961353E-6</c:v>
                </c:pt>
                <c:pt idx="658">
                  <c:v>-2.1069515007457115E-5</c:v>
                </c:pt>
                <c:pt idx="659">
                  <c:v>6.3912396185547863E-5</c:v>
                </c:pt>
                <c:pt idx="660">
                  <c:v>1.0223755597487478E-4</c:v>
                </c:pt>
                <c:pt idx="661">
                  <c:v>7.1632961311729839E-5</c:v>
                </c:pt>
                <c:pt idx="662">
                  <c:v>-2.0328938065997397E-5</c:v>
                </c:pt>
                <c:pt idx="663">
                  <c:v>4.7415893280139182E-5</c:v>
                </c:pt>
                <c:pt idx="664">
                  <c:v>-1.1912271024015493E-4</c:v>
                </c:pt>
                <c:pt idx="665">
                  <c:v>2.3728287250227226E-4</c:v>
                </c:pt>
                <c:pt idx="666">
                  <c:v>8.9018156546890096E-5</c:v>
                </c:pt>
                <c:pt idx="667">
                  <c:v>6.0042831154956118E-5</c:v>
                </c:pt>
                <c:pt idx="668">
                  <c:v>-3.2830038474524338E-4</c:v>
                </c:pt>
                <c:pt idx="669">
                  <c:v>-8.1390012003995649E-5</c:v>
                </c:pt>
                <c:pt idx="670">
                  <c:v>-3.8306594854325515E-5</c:v>
                </c:pt>
                <c:pt idx="671">
                  <c:v>-4.9600494234515197E-5</c:v>
                </c:pt>
                <c:pt idx="672">
                  <c:v>-6.267177827420803E-5</c:v>
                </c:pt>
                <c:pt idx="673">
                  <c:v>1.086250826064294E-4</c:v>
                </c:pt>
                <c:pt idx="674">
                  <c:v>1.1486449384969183E-4</c:v>
                </c:pt>
                <c:pt idx="675">
                  <c:v>-6.8466843352594673E-5</c:v>
                </c:pt>
                <c:pt idx="676">
                  <c:v>-4.9748609622807054E-5</c:v>
                </c:pt>
                <c:pt idx="677">
                  <c:v>5.4395881464861439E-5</c:v>
                </c:pt>
                <c:pt idx="678">
                  <c:v>-6.817061257601096E-5</c:v>
                </c:pt>
                <c:pt idx="679">
                  <c:v>-2.5105760361342184E-4</c:v>
                </c:pt>
                <c:pt idx="680">
                  <c:v>-1.7514745688450761E-5</c:v>
                </c:pt>
                <c:pt idx="681">
                  <c:v>7.3706576747816811E-5</c:v>
                </c:pt>
                <c:pt idx="682">
                  <c:v>-3.7566017912865797E-5</c:v>
                </c:pt>
                <c:pt idx="683">
                  <c:v>-1.226960444941628E-4</c:v>
                </c:pt>
                <c:pt idx="684">
                  <c:v>-6.7133804857967419E-5</c:v>
                </c:pt>
                <c:pt idx="685">
                  <c:v>-1.1719680610064009E-5</c:v>
                </c:pt>
                <c:pt idx="686">
                  <c:v>5.5728919959488802E-5</c:v>
                </c:pt>
                <c:pt idx="687">
                  <c:v>-9.7886514909404385E-5</c:v>
                </c:pt>
                <c:pt idx="688">
                  <c:v>1.6670528384358753E-4</c:v>
                </c:pt>
                <c:pt idx="689">
                  <c:v>-5.6283847550933803E-6</c:v>
                </c:pt>
                <c:pt idx="690">
                  <c:v>-6.0894393614704825E-5</c:v>
                </c:pt>
                <c:pt idx="691">
                  <c:v>-2.1510229003676576E-4</c:v>
                </c:pt>
                <c:pt idx="692">
                  <c:v>5.6617612289240323E-5</c:v>
                </c:pt>
                <c:pt idx="693">
                  <c:v>9.2869156642480218E-5</c:v>
                </c:pt>
                <c:pt idx="694">
                  <c:v>1.4887574244355138E-4</c:v>
                </c:pt>
                <c:pt idx="695">
                  <c:v>-1.7810976465034638E-5</c:v>
                </c:pt>
                <c:pt idx="696">
                  <c:v>-6.5800766363340003E-5</c:v>
                </c:pt>
                <c:pt idx="697">
                  <c:v>7.1466685080156297E-6</c:v>
                </c:pt>
                <c:pt idx="698">
                  <c:v>1.2421432824708499E-4</c:v>
                </c:pt>
                <c:pt idx="699">
                  <c:v>6.9244550164057421E-5</c:v>
                </c:pt>
                <c:pt idx="700">
                  <c:v>1.2421432824708499E-4</c:v>
                </c:pt>
                <c:pt idx="701">
                  <c:v>5.1118777987437392E-5</c:v>
                </c:pt>
                <c:pt idx="702">
                  <c:v>1.0579232529388119E-4</c:v>
                </c:pt>
                <c:pt idx="703">
                  <c:v>1.6478342062126996E-6</c:v>
                </c:pt>
                <c:pt idx="704">
                  <c:v>1.6002152643544915E-4</c:v>
                </c:pt>
                <c:pt idx="705">
                  <c:v>-2.2421118437085938E-5</c:v>
                </c:pt>
                <c:pt idx="706">
                  <c:v>1.3978541304445868E-5</c:v>
                </c:pt>
                <c:pt idx="707">
                  <c:v>-7.2040177606602597E-5</c:v>
                </c:pt>
                <c:pt idx="708">
                  <c:v>1.3624880456873434E-4</c:v>
                </c:pt>
                <c:pt idx="709">
                  <c:v>9.9701029438910565E-5</c:v>
                </c:pt>
                <c:pt idx="710">
                  <c:v>2.2806258855816955E-4</c:v>
                </c:pt>
                <c:pt idx="711">
                  <c:v>6.256079275591904E-5</c:v>
                </c:pt>
                <c:pt idx="712">
                  <c:v>2.1602811223652032E-4</c:v>
                </c:pt>
                <c:pt idx="713">
                  <c:v>3.1067505763022411E-5</c:v>
                </c:pt>
                <c:pt idx="714">
                  <c:v>-1.3473052081581209E-4</c:v>
                </c:pt>
                <c:pt idx="715">
                  <c:v>1.3595257379215046E-4</c:v>
                </c:pt>
                <c:pt idx="716">
                  <c:v>8.6481630010925821E-5</c:v>
                </c:pt>
                <c:pt idx="717">
                  <c:v>2.6475847907628529E-4</c:v>
                </c:pt>
                <c:pt idx="718">
                  <c:v>6.5542069548478769E-6</c:v>
                </c:pt>
                <c:pt idx="719">
                  <c:v>1.7309281047514198E-4</c:v>
                </c:pt>
                <c:pt idx="720">
                  <c:v>5.5877035347780659E-5</c:v>
                </c:pt>
                <c:pt idx="721">
                  <c:v>1.537821151921865E-4</c:v>
                </c:pt>
                <c:pt idx="722">
                  <c:v>1.7175977198051462E-4</c:v>
                </c:pt>
                <c:pt idx="723">
                  <c:v>1.5928094949398949E-4</c:v>
                </c:pt>
                <c:pt idx="724">
                  <c:v>1.3476765068581501E-4</c:v>
                </c:pt>
                <c:pt idx="725">
                  <c:v>2.6862804410687704E-4</c:v>
                </c:pt>
                <c:pt idx="726">
                  <c:v>2.8051440504023442E-4</c:v>
                </c:pt>
                <c:pt idx="727">
                  <c:v>2.561492216203519E-4</c:v>
                </c:pt>
                <c:pt idx="728">
                  <c:v>3.0532393462499272E-4</c:v>
                </c:pt>
                <c:pt idx="729">
                  <c:v>3.1661783400518235E-4</c:v>
                </c:pt>
                <c:pt idx="730">
                  <c:v>4.0783915644144986E-4</c:v>
                </c:pt>
                <c:pt idx="731">
                  <c:v>4.1472712813460464E-5</c:v>
                </c:pt>
                <c:pt idx="732">
                  <c:v>2.0638204706254328E-4</c:v>
                </c:pt>
                <c:pt idx="733">
                  <c:v>3.0993407659704402E-4</c:v>
                </c:pt>
                <c:pt idx="734">
                  <c:v>3.1543291089884695E-4</c:v>
                </c:pt>
                <c:pt idx="735">
                  <c:v>1.0803262105326165E-4</c:v>
                </c:pt>
                <c:pt idx="736">
                  <c:v>2.1797217721931678E-4</c:v>
                </c:pt>
                <c:pt idx="737">
                  <c:v>1.0120074825683135E-4</c:v>
                </c:pt>
                <c:pt idx="738">
                  <c:v>2.1099218903459463E-4</c:v>
                </c:pt>
                <c:pt idx="739">
                  <c:v>2.9656656178076726E-4</c:v>
                </c:pt>
                <c:pt idx="740">
                  <c:v>2.3446868012472546E-4</c:v>
                </c:pt>
                <c:pt idx="741">
                  <c:v>2.4130055292115587E-4</c:v>
                </c:pt>
                <c:pt idx="742">
                  <c:v>2.1663913872468953E-4</c:v>
                </c:pt>
                <c:pt idx="743">
                  <c:v>1.0016394053878781E-4</c:v>
                </c:pt>
                <c:pt idx="744">
                  <c:v>1.2601027784158966E-4</c:v>
                </c:pt>
                <c:pt idx="745">
                  <c:v>5.2470381417066324E-5</c:v>
                </c:pt>
                <c:pt idx="746">
                  <c:v>1.4933865354342863E-4</c:v>
                </c:pt>
                <c:pt idx="747">
                  <c:v>1.1116160914239356E-4</c:v>
                </c:pt>
                <c:pt idx="748">
                  <c:v>1.7488876006964665E-4</c:v>
                </c:pt>
                <c:pt idx="749">
                  <c:v>1.4963488432001256E-4</c:v>
                </c:pt>
                <c:pt idx="750">
                  <c:v>-7.6631754643652437E-5</c:v>
                </c:pt>
                <c:pt idx="751">
                  <c:v>-2.2460023982245078E-4</c:v>
                </c:pt>
                <c:pt idx="752">
                  <c:v>7.7724257166700414E-5</c:v>
                </c:pt>
                <c:pt idx="753">
                  <c:v>-4.4842236874171877E-5</c:v>
                </c:pt>
                <c:pt idx="754">
                  <c:v>-5.093353272914256E-5</c:v>
                </c:pt>
                <c:pt idx="755">
                  <c:v>-1.1155026050226502E-4</c:v>
                </c:pt>
                <c:pt idx="756">
                  <c:v>-7.5150600760733109E-5</c:v>
                </c:pt>
                <c:pt idx="757">
                  <c:v>-1.1184649127884885E-4</c:v>
                </c:pt>
                <c:pt idx="758">
                  <c:v>-2.538342620292454E-5</c:v>
                </c:pt>
                <c:pt idx="759">
                  <c:v>-2.9517782848113551E-4</c:v>
                </c:pt>
                <c:pt idx="760">
                  <c:v>1.8440567888205312E-5</c:v>
                </c:pt>
                <c:pt idx="761">
                  <c:v>-1.4691311252575334E-4</c:v>
                </c:pt>
                <c:pt idx="762">
                  <c:v>-6.000570128495325E-5</c:v>
                </c:pt>
                <c:pt idx="763">
                  <c:v>3.7306917006284896E-5</c:v>
                </c:pt>
                <c:pt idx="764">
                  <c:v>-2.2060112433856864E-4</c:v>
                </c:pt>
                <c:pt idx="765">
                  <c:v>-3.4227892604968936E-4</c:v>
                </c:pt>
                <c:pt idx="766">
                  <c:v>-1.567258580230237E-4</c:v>
                </c:pt>
                <c:pt idx="767">
                  <c:v>-1.3919254739957142E-4</c:v>
                </c:pt>
                <c:pt idx="768">
                  <c:v>-1.3236067460314118E-4</c:v>
                </c:pt>
                <c:pt idx="769">
                  <c:v>-2.8216183515472691E-5</c:v>
                </c:pt>
                <c:pt idx="770">
                  <c:v>-9.3498343973931063E-6</c:v>
                </c:pt>
                <c:pt idx="771">
                  <c:v>-2.4883587278904285E-4</c:v>
                </c:pt>
                <c:pt idx="772">
                  <c:v>5.9283689278495102E-5</c:v>
                </c:pt>
                <c:pt idx="773">
                  <c:v>-5.1544559217311746E-5</c:v>
                </c:pt>
                <c:pt idx="774">
                  <c:v>-1.4404322534320222E-5</c:v>
                </c:pt>
                <c:pt idx="775">
                  <c:v>-6.3430920150669127E-5</c:v>
                </c:pt>
                <c:pt idx="776">
                  <c:v>-1.4930152367342571E-4</c:v>
                </c:pt>
                <c:pt idx="777">
                  <c:v>-6.9966562170515543E-5</c:v>
                </c:pt>
                <c:pt idx="778">
                  <c:v>-8.2001038492164889E-5</c:v>
                </c:pt>
                <c:pt idx="779">
                  <c:v>2.8382863838766144E-5</c:v>
                </c:pt>
                <c:pt idx="780">
                  <c:v>4.0713570936999339E-5</c:v>
                </c:pt>
                <c:pt idx="781">
                  <c:v>-3.2381979322648258E-5</c:v>
                </c:pt>
                <c:pt idx="782">
                  <c:v>5.9283689278495102E-5</c:v>
                </c:pt>
                <c:pt idx="783">
                  <c:v>2.2735914148671303E-5</c:v>
                </c:pt>
                <c:pt idx="784">
                  <c:v>6.5967446686633442E-5</c:v>
                </c:pt>
                <c:pt idx="785">
                  <c:v>3.5214736635196423E-5</c:v>
                </c:pt>
                <c:pt idx="786">
                  <c:v>5.9135573890203163E-5</c:v>
                </c:pt>
                <c:pt idx="787">
                  <c:v>-2.5994452691093753E-5</c:v>
                </c:pt>
                <c:pt idx="788">
                  <c:v>-5.0803982275852069E-5</c:v>
                </c:pt>
                <c:pt idx="789">
                  <c:v>-7.7205651261818675E-6</c:v>
                </c:pt>
                <c:pt idx="790">
                  <c:v>2.9123440780225794E-5</c:v>
                </c:pt>
                <c:pt idx="791">
                  <c:v>5.3636739588400247E-5</c:v>
                </c:pt>
                <c:pt idx="792">
                  <c:v>3.565908280007221E-5</c:v>
                </c:pt>
                <c:pt idx="793">
                  <c:v>-3.223386393435632E-5</c:v>
                </c:pt>
                <c:pt idx="794">
                  <c:v>-3.8769505954202736E-5</c:v>
                </c:pt>
                <c:pt idx="795">
                  <c:v>-7.5169165695734597E-5</c:v>
                </c:pt>
                <c:pt idx="796">
                  <c:v>-6.3134689374085264E-5</c:v>
                </c:pt>
                <c:pt idx="797">
                  <c:v>-3.1641402381188608E-5</c:v>
                </c:pt>
                <c:pt idx="798">
                  <c:v>-2.6438798855969541E-5</c:v>
                </c:pt>
                <c:pt idx="799">
                  <c:v>3.4474159693736773E-5</c:v>
                </c:pt>
                <c:pt idx="800">
                  <c:v>-5.0952097664144021E-5</c:v>
                </c:pt>
                <c:pt idx="801">
                  <c:v>3.5362852023488334E-5</c:v>
                </c:pt>
                <c:pt idx="802">
                  <c:v>4.1602263266750901E-5</c:v>
                </c:pt>
                <c:pt idx="803">
                  <c:v>4.1657958071755405E-6</c:v>
                </c:pt>
                <c:pt idx="804">
                  <c:v>-7.5169165695734597E-5</c:v>
                </c:pt>
                <c:pt idx="805">
                  <c:v>8.4685680416421102E-5</c:v>
                </c:pt>
                <c:pt idx="806">
                  <c:v>4.7101097568553817E-5</c:v>
                </c:pt>
                <c:pt idx="807">
                  <c:v>-8.7944218958843607E-5</c:v>
                </c:pt>
                <c:pt idx="808">
                  <c:v>1.0405207050438107E-5</c:v>
                </c:pt>
                <c:pt idx="809">
                  <c:v>-1.4108091757736345E-5</c:v>
                </c:pt>
                <c:pt idx="810">
                  <c:v>2.9419671556809644E-5</c:v>
                </c:pt>
                <c:pt idx="811">
                  <c:v>-2.5846337302801815E-5</c:v>
                </c:pt>
                <c:pt idx="812">
                  <c:v>1.7088964458576448E-5</c:v>
                </c:pt>
                <c:pt idx="813">
                  <c:v>5.3636739588400247E-5</c:v>
                </c:pt>
                <c:pt idx="814">
                  <c:v>2.9123440780225794E-5</c:v>
                </c:pt>
                <c:pt idx="815">
                  <c:v>-3.1937633157772457E-5</c:v>
                </c:pt>
                <c:pt idx="816">
                  <c:v>4.610141972051328E-6</c:v>
                </c:pt>
                <c:pt idx="817">
                  <c:v>4.4620265837594169E-6</c:v>
                </c:pt>
                <c:pt idx="818">
                  <c:v>4.739732834513768E-5</c:v>
                </c:pt>
                <c:pt idx="819">
                  <c:v>-1.3663745592860558E-5</c:v>
                </c:pt>
                <c:pt idx="820">
                  <c:v>-3.2678210099232108E-5</c:v>
                </c:pt>
                <c:pt idx="821">
                  <c:v>-1.4811538829192871E-6</c:v>
                </c:pt>
                <c:pt idx="822">
                  <c:v>2.9271556168517705E-5</c:v>
                </c:pt>
                <c:pt idx="823">
                  <c:v>-1.4811538829192871E-6</c:v>
                </c:pt>
                <c:pt idx="824">
                  <c:v>3.5214736635196423E-5</c:v>
                </c:pt>
                <c:pt idx="825">
                  <c:v>-5.1100213052435932E-5</c:v>
                </c:pt>
                <c:pt idx="826">
                  <c:v>-1.9903156836123125E-5</c:v>
                </c:pt>
                <c:pt idx="827">
                  <c:v>4.3139111954674787E-6</c:v>
                </c:pt>
                <c:pt idx="828">
                  <c:v>-7.4243343495980046E-6</c:v>
                </c:pt>
                <c:pt idx="829">
                  <c:v>4.739732834513768E-5</c:v>
                </c:pt>
                <c:pt idx="830">
                  <c:v>-8.170480771558104E-5</c:v>
                </c:pt>
                <c:pt idx="831">
                  <c:v>1.0701437827021957E-5</c:v>
                </c:pt>
                <c:pt idx="832">
                  <c:v>-7.7205651261818675E-6</c:v>
                </c:pt>
                <c:pt idx="833">
                  <c:v>-2.629068346767763E-5</c:v>
                </c:pt>
                <c:pt idx="834">
                  <c:v>1.2717663601292365E-4</c:v>
                </c:pt>
                <c:pt idx="835">
                  <c:v>7.8001923008282761E-5</c:v>
                </c:pt>
                <c:pt idx="836">
                  <c:v>4.1306032490167051E-5</c:v>
                </c:pt>
                <c:pt idx="837">
                  <c:v>-1.1849231063354378E-6</c:v>
                </c:pt>
                <c:pt idx="838">
                  <c:v>6.5967446686633442E-5</c:v>
                </c:pt>
                <c:pt idx="839">
                  <c:v>-1.3959976369444434E-5</c:v>
                </c:pt>
                <c:pt idx="840">
                  <c:v>-1.333038494627376E-6</c:v>
                </c:pt>
                <c:pt idx="841">
                  <c:v>4.1898494043334777E-5</c:v>
                </c:pt>
                <c:pt idx="842">
                  <c:v>7.81500383965747E-5</c:v>
                </c:pt>
                <c:pt idx="843">
                  <c:v>-3.2085748546064382E-5</c:v>
                </c:pt>
                <c:pt idx="844">
                  <c:v>-3.8028929012743086E-5</c:v>
                </c:pt>
                <c:pt idx="845">
                  <c:v>-2.6438798855969541E-5</c:v>
                </c:pt>
                <c:pt idx="846">
                  <c:v>-5.719150890740656E-5</c:v>
                </c:pt>
                <c:pt idx="847">
                  <c:v>4.610141972051328E-6</c:v>
                </c:pt>
                <c:pt idx="848">
                  <c:v>-1.4108091757736345E-5</c:v>
                </c:pt>
                <c:pt idx="849">
                  <c:v>-7.8686805144737785E-6</c:v>
                </c:pt>
                <c:pt idx="850">
                  <c:v>-5.0655866887560144E-5</c:v>
                </c:pt>
                <c:pt idx="851">
                  <c:v>8.3945103474961479E-5</c:v>
                </c:pt>
                <c:pt idx="852">
                  <c:v>2.2884029536963241E-5</c:v>
                </c:pt>
                <c:pt idx="853">
                  <c:v>4.610141972051328E-6</c:v>
                </c:pt>
                <c:pt idx="854">
                  <c:v>1.0849553215313895E-5</c:v>
                </c:pt>
                <c:pt idx="855">
                  <c:v>1.7088964458576448E-5</c:v>
                </c:pt>
                <c:pt idx="856">
                  <c:v>5.9728035443370876E-5</c:v>
                </c:pt>
                <c:pt idx="857">
                  <c:v>-7.4243343495980046E-6</c:v>
                </c:pt>
                <c:pt idx="858">
                  <c:v>-2.5846337302801815E-5</c:v>
                </c:pt>
                <c:pt idx="859">
                  <c:v>-2.0199387612706974E-5</c:v>
                </c:pt>
                <c:pt idx="860">
                  <c:v>2.3032144925255139E-5</c:v>
                </c:pt>
                <c:pt idx="861">
                  <c:v>3.5066621246904498E-5</c:v>
                </c:pt>
                <c:pt idx="862">
                  <c:v>-3.1937633157772457E-5</c:v>
                </c:pt>
                <c:pt idx="863">
                  <c:v>-1.3811860981152483E-5</c:v>
                </c:pt>
                <c:pt idx="864">
                  <c:v>-1.3811860981152483E-5</c:v>
                </c:pt>
                <c:pt idx="865">
                  <c:v>-1.9755041447831187E-5</c:v>
                </c:pt>
                <c:pt idx="866">
                  <c:v>1.0553322438730046E-5</c:v>
                </c:pt>
                <c:pt idx="867">
                  <c:v>3.5214736635196423E-5</c:v>
                </c:pt>
                <c:pt idx="868">
                  <c:v>5.9876150831662814E-5</c:v>
                </c:pt>
                <c:pt idx="869">
                  <c:v>4.7101097568553817E-5</c:v>
                </c:pt>
                <c:pt idx="870">
                  <c:v>1.0997668603605819E-5</c:v>
                </c:pt>
                <c:pt idx="871">
                  <c:v>8.409321886325339E-5</c:v>
                </c:pt>
                <c:pt idx="872">
                  <c:v>5.3784854976692185E-5</c:v>
                </c:pt>
                <c:pt idx="873">
                  <c:v>-6.8633523675888181E-5</c:v>
                </c:pt>
                <c:pt idx="874">
                  <c:v>1.212334555462449E-4</c:v>
                </c:pt>
                <c:pt idx="875">
                  <c:v>1.4515429280125166E-4</c:v>
                </c:pt>
                <c:pt idx="876">
                  <c:v>6.6263677463217292E-5</c:v>
                </c:pt>
                <c:pt idx="877">
                  <c:v>-1.3959976369444434E-5</c:v>
                </c:pt>
                <c:pt idx="878">
                  <c:v>1.0997668603605819E-5</c:v>
                </c:pt>
                <c:pt idx="879">
                  <c:v>-1.7366670709330822E-4</c:v>
                </c:pt>
                <c:pt idx="880">
                  <c:v>2.318026031354709E-5</c:v>
                </c:pt>
                <c:pt idx="881">
                  <c:v>-2.0051272224415063E-5</c:v>
                </c:pt>
                <c:pt idx="882">
                  <c:v>-4.4120224867713715E-5</c:v>
                </c:pt>
                <c:pt idx="883">
                  <c:v>-1.9458810671247337E-5</c:v>
                </c:pt>
                <c:pt idx="884">
                  <c:v>-1.1849231063354378E-6</c:v>
                </c:pt>
                <c:pt idx="885">
                  <c:v>-6.2690343209209477E-5</c:v>
                </c:pt>
                <c:pt idx="886">
                  <c:v>-7.8686805144737785E-6</c:v>
                </c:pt>
                <c:pt idx="887">
                  <c:v>4.9063727486351908E-6</c:v>
                </c:pt>
                <c:pt idx="888">
                  <c:v>4.739732834513768E-5</c:v>
                </c:pt>
                <c:pt idx="889">
                  <c:v>3.5066621246904498E-5</c:v>
                </c:pt>
                <c:pt idx="890">
                  <c:v>-1.4108091757736345E-5</c:v>
                </c:pt>
                <c:pt idx="891">
                  <c:v>-1.4811538829192871E-6</c:v>
                </c:pt>
                <c:pt idx="892">
                  <c:v>3.5066621246904498E-5</c:v>
                </c:pt>
                <c:pt idx="893">
                  <c:v>-6.9077869840763968E-5</c:v>
                </c:pt>
                <c:pt idx="894">
                  <c:v>1.6644618293700674E-5</c:v>
                </c:pt>
                <c:pt idx="895">
                  <c:v>-1.3073140533192995E-4</c:v>
                </c:pt>
                <c:pt idx="896">
                  <c:v>-1.4811538829192871E-6</c:v>
                </c:pt>
                <c:pt idx="897">
                  <c:v>4.1602263266750901E-5</c:v>
                </c:pt>
                <c:pt idx="898">
                  <c:v>6.5819331298341504E-5</c:v>
                </c:pt>
                <c:pt idx="899">
                  <c:v>7.235497331818792E-5</c:v>
                </c:pt>
                <c:pt idx="900">
                  <c:v>4.1750378655042839E-5</c:v>
                </c:pt>
                <c:pt idx="901">
                  <c:v>-1.333038494627376E-6</c:v>
                </c:pt>
                <c:pt idx="902">
                  <c:v>-7.5724497378899293E-6</c:v>
                </c:pt>
                <c:pt idx="903">
                  <c:v>5.9579920055078937E-5</c:v>
                </c:pt>
                <c:pt idx="904">
                  <c:v>5.9876150831662814E-5</c:v>
                </c:pt>
                <c:pt idx="905">
                  <c:v>1.7385195235160311E-5</c:v>
                </c:pt>
                <c:pt idx="906">
                  <c:v>-4.4712686420881454E-5</c:v>
                </c:pt>
                <c:pt idx="907">
                  <c:v>2.9419671556809644E-5</c:v>
                </c:pt>
                <c:pt idx="908">
                  <c:v>-5.0655866887560144E-5</c:v>
                </c:pt>
                <c:pt idx="909">
                  <c:v>-1.4811538829192871E-6</c:v>
                </c:pt>
                <c:pt idx="910">
                  <c:v>-7.5724497378899293E-6</c:v>
                </c:pt>
                <c:pt idx="911">
                  <c:v>-5.0952097664144021E-5</c:v>
                </c:pt>
                <c:pt idx="912">
                  <c:v>-7.5317281084026535E-5</c:v>
                </c:pt>
                <c:pt idx="913">
                  <c:v>5.3507189135109783E-6</c:v>
                </c:pt>
                <c:pt idx="914">
                  <c:v>-1.9903156836123125E-5</c:v>
                </c:pt>
                <c:pt idx="915">
                  <c:v>-3.1937633157772457E-5</c:v>
                </c:pt>
                <c:pt idx="916">
                  <c:v>9.6868272126362387E-5</c:v>
                </c:pt>
                <c:pt idx="917">
                  <c:v>2.9123440780225794E-5</c:v>
                </c:pt>
                <c:pt idx="918">
                  <c:v>1.0701437827021957E-5</c:v>
                </c:pt>
                <c:pt idx="919">
                  <c:v>2.2884029536963241E-5</c:v>
                </c:pt>
                <c:pt idx="920">
                  <c:v>-1.333038494627376E-6</c:v>
                </c:pt>
                <c:pt idx="921">
                  <c:v>1.694084907028451E-5</c:v>
                </c:pt>
                <c:pt idx="922">
                  <c:v>-2.0199387612706974E-5</c:v>
                </c:pt>
                <c:pt idx="923">
                  <c:v>2.9123440780225794E-5</c:v>
                </c:pt>
                <c:pt idx="924">
                  <c:v>2.3476491090130953E-5</c:v>
                </c:pt>
                <c:pt idx="925">
                  <c:v>4.145414787845899E-5</c:v>
                </c:pt>
                <c:pt idx="926">
                  <c:v>2.9271556168517705E-5</c:v>
                </c:pt>
                <c:pt idx="927">
                  <c:v>-3.1937633157772457E-5</c:v>
                </c:pt>
                <c:pt idx="928">
                  <c:v>-1.3367514816276709E-5</c:v>
                </c:pt>
                <c:pt idx="929">
                  <c:v>6.0172381608246677E-5</c:v>
                </c:pt>
                <c:pt idx="930">
                  <c:v>4.7841674510013481E-5</c:v>
                </c:pt>
                <c:pt idx="931">
                  <c:v>1.0553322438730046E-5</c:v>
                </c:pt>
                <c:pt idx="932">
                  <c:v>4.7582573603432526E-6</c:v>
                </c:pt>
                <c:pt idx="933">
                  <c:v>4.739732834513768E-5</c:v>
                </c:pt>
                <c:pt idx="934">
                  <c:v>4.739732834513768E-5</c:v>
                </c:pt>
                <c:pt idx="935">
                  <c:v>-2.0051272224415063E-5</c:v>
                </c:pt>
                <c:pt idx="936">
                  <c:v>3.5510967411780286E-5</c:v>
                </c:pt>
                <c:pt idx="937">
                  <c:v>1.7385195235160311E-5</c:v>
                </c:pt>
                <c:pt idx="938">
                  <c:v>-3.8473275177618873E-5</c:v>
                </c:pt>
                <c:pt idx="939">
                  <c:v>-5.6599047354238848E-5</c:v>
                </c:pt>
                <c:pt idx="940">
                  <c:v>-8.7796103570551655E-5</c:v>
                </c:pt>
                <c:pt idx="941">
                  <c:v>3.5362852023488334E-5</c:v>
                </c:pt>
                <c:pt idx="942">
                  <c:v>5.9876150831662814E-5</c:v>
                </c:pt>
                <c:pt idx="943">
                  <c:v>-5.6599047354238848E-5</c:v>
                </c:pt>
                <c:pt idx="944">
                  <c:v>-1.4811538829192871E-6</c:v>
                </c:pt>
                <c:pt idx="945">
                  <c:v>1.694084907028451E-5</c:v>
                </c:pt>
                <c:pt idx="946">
                  <c:v>-4.4416455644297577E-5</c:v>
                </c:pt>
                <c:pt idx="947">
                  <c:v>4.1898494043334777E-5</c:v>
                </c:pt>
                <c:pt idx="948">
                  <c:v>-2.6142568079385678E-5</c:v>
                </c:pt>
                <c:pt idx="949">
                  <c:v>-3.8028929012743086E-5</c:v>
                </c:pt>
                <c:pt idx="950">
                  <c:v>4.9063727486351908E-6</c:v>
                </c:pt>
                <c:pt idx="951">
                  <c:v>-7.5724497378899293E-6</c:v>
                </c:pt>
                <c:pt idx="952">
                  <c:v>2.9123440780225794E-5</c:v>
                </c:pt>
                <c:pt idx="953">
                  <c:v>-3.1937633157772457E-5</c:v>
                </c:pt>
                <c:pt idx="954">
                  <c:v>2.9419671556809644E-5</c:v>
                </c:pt>
                <c:pt idx="955">
                  <c:v>1.0997668603605819E-5</c:v>
                </c:pt>
                <c:pt idx="956">
                  <c:v>4.1602263266750901E-5</c:v>
                </c:pt>
                <c:pt idx="957">
                  <c:v>-1.0368077180435132E-6</c:v>
                </c:pt>
                <c:pt idx="958">
                  <c:v>1.0405207050438107E-5</c:v>
                </c:pt>
                <c:pt idx="959">
                  <c:v>-1.6292692712112388E-6</c:v>
                </c:pt>
                <c:pt idx="960">
                  <c:v>-1.1849231063354378E-6</c:v>
                </c:pt>
                <c:pt idx="961">
                  <c:v>9.6868272126362387E-5</c:v>
                </c:pt>
                <c:pt idx="962">
                  <c:v>-2.0051272224415063E-5</c:v>
                </c:pt>
                <c:pt idx="963">
                  <c:v>1.1145783991897758E-5</c:v>
                </c:pt>
                <c:pt idx="964">
                  <c:v>-3.2530094710940169E-5</c:v>
                </c:pt>
                <c:pt idx="965">
                  <c:v>-1.333038494627376E-6</c:v>
                </c:pt>
                <c:pt idx="966">
                  <c:v>1.6644618293700674E-5</c:v>
                </c:pt>
                <c:pt idx="967">
                  <c:v>1.7088964458576448E-5</c:v>
                </c:pt>
                <c:pt idx="968">
                  <c:v>6.5967446686633442E-5</c:v>
                </c:pt>
                <c:pt idx="969">
                  <c:v>1.1145783991897758E-5</c:v>
                </c:pt>
                <c:pt idx="970">
                  <c:v>6.6115562074925381E-5</c:v>
                </c:pt>
                <c:pt idx="971">
                  <c:v>4.7582573603432526E-6</c:v>
                </c:pt>
                <c:pt idx="972">
                  <c:v>-1.4811538829192871E-6</c:v>
                </c:pt>
                <c:pt idx="973">
                  <c:v>-6.2838458597501401E-5</c:v>
                </c:pt>
                <c:pt idx="974">
                  <c:v>8.409321886325339E-5</c:v>
                </c:pt>
                <c:pt idx="975">
                  <c:v>-2.5846337302801815E-5</c:v>
                </c:pt>
                <c:pt idx="976">
                  <c:v>2.897532539193387E-5</c:v>
                </c:pt>
                <c:pt idx="977">
                  <c:v>4.1750378655042839E-5</c:v>
                </c:pt>
                <c:pt idx="978">
                  <c:v>1.694084907028451E-5</c:v>
                </c:pt>
                <c:pt idx="979">
                  <c:v>1.0701437827021957E-5</c:v>
                </c:pt>
                <c:pt idx="980">
                  <c:v>-7.7205651261818675E-6</c:v>
                </c:pt>
                <c:pt idx="981">
                  <c:v>-1.4811538829192871E-6</c:v>
                </c:pt>
                <c:pt idx="982">
                  <c:v>1.144201476848162E-5</c:v>
                </c:pt>
                <c:pt idx="983">
                  <c:v>-3.1789517769480533E-5</c:v>
                </c:pt>
                <c:pt idx="984">
                  <c:v>9.1073207047975607E-5</c:v>
                </c:pt>
                <c:pt idx="985">
                  <c:v>6.0024266219954725E-5</c:v>
                </c:pt>
                <c:pt idx="986">
                  <c:v>-2.5253875749634103E-5</c:v>
                </c:pt>
                <c:pt idx="987">
                  <c:v>-6.9077869840763968E-5</c:v>
                </c:pt>
                <c:pt idx="988">
                  <c:v>-8.0816115385829438E-5</c:v>
                </c:pt>
                <c:pt idx="989">
                  <c:v>-2.5401991137926034E-5</c:v>
                </c:pt>
                <c:pt idx="990">
                  <c:v>2.9123440780225794E-5</c:v>
                </c:pt>
                <c:pt idx="991">
                  <c:v>1.694084907028451E-5</c:v>
                </c:pt>
                <c:pt idx="992">
                  <c:v>-6.8929754452472044E-5</c:v>
                </c:pt>
                <c:pt idx="993">
                  <c:v>-3.8177044401035011E-5</c:v>
                </c:pt>
                <c:pt idx="994">
                  <c:v>-2.5698221914509904E-5</c:v>
                </c:pt>
                <c:pt idx="995">
                  <c:v>8.4685680416421102E-5</c:v>
                </c:pt>
                <c:pt idx="996">
                  <c:v>5.3932970364984096E-5</c:v>
                </c:pt>
                <c:pt idx="997">
                  <c:v>-8.7351757405675868E-5</c:v>
                </c:pt>
                <c:pt idx="998">
                  <c:v>5.3784854976692185E-5</c:v>
                </c:pt>
                <c:pt idx="999">
                  <c:v>1.7237079846868386E-5</c:v>
                </c:pt>
                <c:pt idx="1000">
                  <c:v>5.9876150831662814E-5</c:v>
                </c:pt>
                <c:pt idx="1001">
                  <c:v>1.7533310623452249E-5</c:v>
                </c:pt>
                <c:pt idx="1002">
                  <c:v>3.5214736635196423E-5</c:v>
                </c:pt>
                <c:pt idx="1003">
                  <c:v>-4.4564571032589516E-5</c:v>
                </c:pt>
                <c:pt idx="1004">
                  <c:v>-2.5550106526217966E-5</c:v>
                </c:pt>
                <c:pt idx="1005">
                  <c:v>5.2026035252190537E-6</c:v>
                </c:pt>
                <c:pt idx="1006">
                  <c:v>4.4620265837594169E-6</c:v>
                </c:pt>
                <c:pt idx="1007">
                  <c:v>-1.4811538829192871E-6</c:v>
                </c:pt>
                <c:pt idx="1008">
                  <c:v>-3.1789517769480533E-5</c:v>
                </c:pt>
                <c:pt idx="1009">
                  <c:v>1.694084907028451E-5</c:v>
                </c:pt>
                <c:pt idx="1010">
                  <c:v>2.3624606478422878E-5</c:v>
                </c:pt>
                <c:pt idx="1011">
                  <c:v>1.7088964458576448E-5</c:v>
                </c:pt>
                <c:pt idx="1012">
                  <c:v>4.610141972051328E-6</c:v>
                </c:pt>
                <c:pt idx="1013">
                  <c:v>2.3624606478422878E-5</c:v>
                </c:pt>
                <c:pt idx="1014">
                  <c:v>3.5214736635196423E-5</c:v>
                </c:pt>
                <c:pt idx="1015">
                  <c:v>-3.8177044401035011E-5</c:v>
                </c:pt>
                <c:pt idx="1016">
                  <c:v>-4.4268340256005653E-5</c:v>
                </c:pt>
                <c:pt idx="1017">
                  <c:v>6.6263677463217292E-5</c:v>
                </c:pt>
                <c:pt idx="1018">
                  <c:v>1.7237079846868386E-5</c:v>
                </c:pt>
                <c:pt idx="1019">
                  <c:v>4.7693559121721529E-5</c:v>
                </c:pt>
                <c:pt idx="1020">
                  <c:v>3.565908280007221E-5</c:v>
                </c:pt>
                <c:pt idx="1021">
                  <c:v>-9.93862337273252E-5</c:v>
                </c:pt>
                <c:pt idx="1022">
                  <c:v>1.694084907028451E-5</c:v>
                </c:pt>
                <c:pt idx="1023">
                  <c:v>1.694084907028451E-5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80-7A4C-A158-049BFB1BF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5150623"/>
        <c:axId val="1630692271"/>
      </c:scatterChart>
      <c:valAx>
        <c:axId val="16351506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0692271"/>
        <c:crosses val="autoZero"/>
        <c:crossBetween val="midCat"/>
      </c:valAx>
      <c:valAx>
        <c:axId val="1630692271"/>
        <c:scaling>
          <c:logBase val="2"/>
          <c:orientation val="minMax"/>
          <c:max val="0.1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Background Subtracted Rate (cps)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15062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Brick Background Subtracted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'Background Subtracted Rates'!$O$26:$O$1049</c:f>
              <c:numCache>
                <c:formatCode>General</c:formatCode>
                <c:ptCount val="1024"/>
                <c:pt idx="0">
                  <c:v>4.0843351308160702</c:v>
                </c:pt>
                <c:pt idx="1">
                  <c:v>7.5533176462910001</c:v>
                </c:pt>
                <c:pt idx="2">
                  <c:v>11.0224254012365</c:v>
                </c:pt>
                <c:pt idx="3">
                  <c:v>14.491658395652699</c:v>
                </c:pt>
                <c:pt idx="4">
                  <c:v>17.9610166295396</c:v>
                </c:pt>
                <c:pt idx="5">
                  <c:v>21.430500102897099</c:v>
                </c:pt>
                <c:pt idx="6">
                  <c:v>24.900108815725201</c:v>
                </c:pt>
                <c:pt idx="7">
                  <c:v>28.369842768024</c:v>
                </c:pt>
                <c:pt idx="8">
                  <c:v>31.839701959793398</c:v>
                </c:pt>
                <c:pt idx="9">
                  <c:v>35.309686391033402</c:v>
                </c:pt>
                <c:pt idx="10">
                  <c:v>38.7797960617442</c:v>
                </c:pt>
                <c:pt idx="11">
                  <c:v>42.250030971925497</c:v>
                </c:pt>
                <c:pt idx="12">
                  <c:v>45.720391121577499</c:v>
                </c:pt>
                <c:pt idx="13">
                  <c:v>49.1908765107001</c:v>
                </c:pt>
                <c:pt idx="14">
                  <c:v>52.661487139293399</c:v>
                </c:pt>
                <c:pt idx="15">
                  <c:v>56.132223007357297</c:v>
                </c:pt>
                <c:pt idx="16">
                  <c:v>59.6030841148918</c:v>
                </c:pt>
                <c:pt idx="17">
                  <c:v>63.074070461897001</c:v>
                </c:pt>
                <c:pt idx="18">
                  <c:v>66.545182048372894</c:v>
                </c:pt>
                <c:pt idx="19">
                  <c:v>70.016418874319299</c:v>
                </c:pt>
                <c:pt idx="20">
                  <c:v>73.487780939736496</c:v>
                </c:pt>
                <c:pt idx="21">
                  <c:v>76.959268244624297</c:v>
                </c:pt>
                <c:pt idx="22">
                  <c:v>80.430880788982606</c:v>
                </c:pt>
                <c:pt idx="23">
                  <c:v>83.902618572811704</c:v>
                </c:pt>
                <c:pt idx="24">
                  <c:v>87.374481596111394</c:v>
                </c:pt>
                <c:pt idx="25">
                  <c:v>90.846469858881704</c:v>
                </c:pt>
                <c:pt idx="26">
                  <c:v>94.318583361122705</c:v>
                </c:pt>
                <c:pt idx="27">
                  <c:v>97.790822102834298</c:v>
                </c:pt>
                <c:pt idx="28">
                  <c:v>101.263186084016</c:v>
                </c:pt>
                <c:pt idx="29">
                  <c:v>104.735675304669</c:v>
                </c:pt>
                <c:pt idx="30">
                  <c:v>108.20828976479299</c:v>
                </c:pt>
                <c:pt idx="31">
                  <c:v>111.681029464387</c:v>
                </c:pt>
                <c:pt idx="32">
                  <c:v>115.153894403452</c:v>
                </c:pt>
                <c:pt idx="33">
                  <c:v>118.626884581987</c:v>
                </c:pt>
                <c:pt idx="34">
                  <c:v>122.099999999993</c:v>
                </c:pt>
                <c:pt idx="35">
                  <c:v>125.57324065747</c:v>
                </c:pt>
                <c:pt idx="36">
                  <c:v>129.046606554417</c:v>
                </c:pt>
                <c:pt idx="37">
                  <c:v>132.520097690835</c:v>
                </c:pt>
                <c:pt idx="38">
                  <c:v>135.99371406672401</c:v>
                </c:pt>
                <c:pt idx="39">
                  <c:v>139.467455682083</c:v>
                </c:pt>
                <c:pt idx="40">
                  <c:v>142.94132253691299</c:v>
                </c:pt>
                <c:pt idx="41">
                  <c:v>146.41531463121399</c:v>
                </c:pt>
                <c:pt idx="42">
                  <c:v>149.88943196498499</c:v>
                </c:pt>
                <c:pt idx="43">
                  <c:v>153.363674538227</c:v>
                </c:pt>
                <c:pt idx="44">
                  <c:v>156.83804235093999</c:v>
                </c:pt>
                <c:pt idx="45">
                  <c:v>160.31253540312301</c:v>
                </c:pt>
                <c:pt idx="46">
                  <c:v>163.787153694777</c:v>
                </c:pt>
                <c:pt idx="47">
                  <c:v>167.26189722590101</c:v>
                </c:pt>
                <c:pt idx="48">
                  <c:v>170.73676599649599</c:v>
                </c:pt>
                <c:pt idx="49">
                  <c:v>174.211760006562</c:v>
                </c:pt>
                <c:pt idx="50">
                  <c:v>177.686879256098</c:v>
                </c:pt>
                <c:pt idx="51">
                  <c:v>181.16212374510499</c:v>
                </c:pt>
                <c:pt idx="52">
                  <c:v>184.63749347358299</c:v>
                </c:pt>
                <c:pt idx="53">
                  <c:v>188.112988441531</c:v>
                </c:pt>
                <c:pt idx="54">
                  <c:v>191.58860864894999</c:v>
                </c:pt>
                <c:pt idx="55">
                  <c:v>195.06435409584</c:v>
                </c:pt>
                <c:pt idx="56">
                  <c:v>198.5402247822</c:v>
                </c:pt>
                <c:pt idx="57">
                  <c:v>202.016220708031</c:v>
                </c:pt>
                <c:pt idx="58">
                  <c:v>205.49234187333201</c:v>
                </c:pt>
                <c:pt idx="59">
                  <c:v>208.96858827810499</c:v>
                </c:pt>
                <c:pt idx="60">
                  <c:v>212.44495992234701</c:v>
                </c:pt>
                <c:pt idx="61">
                  <c:v>215.921456806061</c:v>
                </c:pt>
                <c:pt idx="62">
                  <c:v>219.398078929245</c:v>
                </c:pt>
                <c:pt idx="63">
                  <c:v>222.87482629190001</c:v>
                </c:pt>
                <c:pt idx="64">
                  <c:v>226.35169889402499</c:v>
                </c:pt>
                <c:pt idx="65">
                  <c:v>229.82869673562101</c:v>
                </c:pt>
                <c:pt idx="66">
                  <c:v>233.305819816688</c:v>
                </c:pt>
                <c:pt idx="67">
                  <c:v>236.783068137225</c:v>
                </c:pt>
                <c:pt idx="68">
                  <c:v>240.26044169723301</c:v>
                </c:pt>
                <c:pt idx="69">
                  <c:v>243.73794049671099</c:v>
                </c:pt>
                <c:pt idx="70">
                  <c:v>247.215564535661</c:v>
                </c:pt>
                <c:pt idx="71">
                  <c:v>250.69331381408099</c:v>
                </c:pt>
                <c:pt idx="72">
                  <c:v>254.171188331971</c:v>
                </c:pt>
                <c:pt idx="73">
                  <c:v>257.64918808933197</c:v>
                </c:pt>
                <c:pt idx="74">
                  <c:v>261.12731308616401</c:v>
                </c:pt>
                <c:pt idx="75">
                  <c:v>264.60556332246699</c:v>
                </c:pt>
                <c:pt idx="76">
                  <c:v>268.08393879824001</c:v>
                </c:pt>
                <c:pt idx="77">
                  <c:v>271.56243951348301</c:v>
                </c:pt>
                <c:pt idx="78">
                  <c:v>275.04106546819798</c:v>
                </c:pt>
                <c:pt idx="79">
                  <c:v>278.51981666238299</c:v>
                </c:pt>
                <c:pt idx="80">
                  <c:v>281.99869309603798</c:v>
                </c:pt>
                <c:pt idx="81">
                  <c:v>285.477694769165</c:v>
                </c:pt>
                <c:pt idx="82">
                  <c:v>288.95682168176199</c:v>
                </c:pt>
                <c:pt idx="83">
                  <c:v>292.43607383382903</c:v>
                </c:pt>
                <c:pt idx="84">
                  <c:v>295.91545122536701</c:v>
                </c:pt>
                <c:pt idx="85">
                  <c:v>299.39495385637599</c:v>
                </c:pt>
                <c:pt idx="86">
                  <c:v>302.87458172685598</c:v>
                </c:pt>
                <c:pt idx="87">
                  <c:v>306.354334836806</c:v>
                </c:pt>
                <c:pt idx="88">
                  <c:v>309.83421318622698</c:v>
                </c:pt>
                <c:pt idx="89">
                  <c:v>313.31421677511798</c:v>
                </c:pt>
                <c:pt idx="90">
                  <c:v>316.79434560348</c:v>
                </c:pt>
                <c:pt idx="91">
                  <c:v>320.27459967131301</c:v>
                </c:pt>
                <c:pt idx="92">
                  <c:v>323.75497897861601</c:v>
                </c:pt>
                <c:pt idx="93">
                  <c:v>327.23548352539001</c:v>
                </c:pt>
                <c:pt idx="94">
                  <c:v>330.71611331163501</c:v>
                </c:pt>
                <c:pt idx="95">
                  <c:v>334.19686833735</c:v>
                </c:pt>
                <c:pt idx="96">
                  <c:v>337.67774860253598</c:v>
                </c:pt>
                <c:pt idx="97">
                  <c:v>341.15875410719201</c:v>
                </c:pt>
                <c:pt idx="98">
                  <c:v>344.63988485132001</c:v>
                </c:pt>
                <c:pt idx="99">
                  <c:v>348.12114083491798</c:v>
                </c:pt>
                <c:pt idx="100">
                  <c:v>351.60252205798599</c:v>
                </c:pt>
                <c:pt idx="101">
                  <c:v>355.08402852052501</c:v>
                </c:pt>
                <c:pt idx="102">
                  <c:v>358.56566022253497</c:v>
                </c:pt>
                <c:pt idx="103">
                  <c:v>362.04741716401497</c:v>
                </c:pt>
                <c:pt idx="104">
                  <c:v>365.52929934496598</c:v>
                </c:pt>
                <c:pt idx="105">
                  <c:v>369.01130676538799</c:v>
                </c:pt>
                <c:pt idx="106">
                  <c:v>372.49343942527997</c:v>
                </c:pt>
                <c:pt idx="107">
                  <c:v>375.97569732464302</c:v>
                </c:pt>
                <c:pt idx="108">
                  <c:v>379.45808046347702</c:v>
                </c:pt>
                <c:pt idx="109">
                  <c:v>382.94058884178099</c:v>
                </c:pt>
                <c:pt idx="110">
                  <c:v>386.42322245955597</c:v>
                </c:pt>
                <c:pt idx="111">
                  <c:v>389.90598131680201</c:v>
                </c:pt>
                <c:pt idx="112">
                  <c:v>393.38886541351798</c:v>
                </c:pt>
                <c:pt idx="113">
                  <c:v>396.871874749705</c:v>
                </c:pt>
                <c:pt idx="114">
                  <c:v>400.355009325362</c:v>
                </c:pt>
                <c:pt idx="115">
                  <c:v>403.83826914049001</c:v>
                </c:pt>
                <c:pt idx="116">
                  <c:v>407.32165419508902</c:v>
                </c:pt>
                <c:pt idx="117">
                  <c:v>410.80516448915898</c:v>
                </c:pt>
                <c:pt idx="118">
                  <c:v>414.28880002269898</c:v>
                </c:pt>
                <c:pt idx="119">
                  <c:v>417.77256079570901</c:v>
                </c:pt>
                <c:pt idx="120">
                  <c:v>421.25644680818999</c:v>
                </c:pt>
                <c:pt idx="121">
                  <c:v>424.74045806014198</c:v>
                </c:pt>
                <c:pt idx="122">
                  <c:v>428.22459455156502</c:v>
                </c:pt>
                <c:pt idx="123">
                  <c:v>431.70885628245799</c:v>
                </c:pt>
                <c:pt idx="124">
                  <c:v>435.19324325282201</c:v>
                </c:pt>
                <c:pt idx="125">
                  <c:v>438.67775546265699</c:v>
                </c:pt>
                <c:pt idx="126">
                  <c:v>442.162392911962</c:v>
                </c:pt>
                <c:pt idx="127">
                  <c:v>445.64715560073802</c:v>
                </c:pt>
                <c:pt idx="128">
                  <c:v>449.13204352898401</c:v>
                </c:pt>
                <c:pt idx="129">
                  <c:v>452.61705669670101</c:v>
                </c:pt>
                <c:pt idx="130">
                  <c:v>456.10219510388902</c:v>
                </c:pt>
                <c:pt idx="131">
                  <c:v>459.587458750547</c:v>
                </c:pt>
                <c:pt idx="132">
                  <c:v>463.07284763667599</c:v>
                </c:pt>
                <c:pt idx="133">
                  <c:v>466.55836176227598</c:v>
                </c:pt>
                <c:pt idx="134">
                  <c:v>470.04400112734601</c:v>
                </c:pt>
                <c:pt idx="135">
                  <c:v>473.52976573188698</c:v>
                </c:pt>
                <c:pt idx="136">
                  <c:v>477.01565557589902</c:v>
                </c:pt>
                <c:pt idx="137">
                  <c:v>480.50167065938098</c:v>
                </c:pt>
                <c:pt idx="138">
                  <c:v>483.987810982334</c:v>
                </c:pt>
                <c:pt idx="139">
                  <c:v>487.47407654475802</c:v>
                </c:pt>
                <c:pt idx="140">
                  <c:v>490.96046734665202</c:v>
                </c:pt>
                <c:pt idx="141">
                  <c:v>494.44698338801697</c:v>
                </c:pt>
                <c:pt idx="142">
                  <c:v>497.93362466885202</c:v>
                </c:pt>
                <c:pt idx="143">
                  <c:v>501.42039118915801</c:v>
                </c:pt>
                <c:pt idx="144">
                  <c:v>504.90728294893501</c:v>
                </c:pt>
                <c:pt idx="145">
                  <c:v>508.39429994818198</c:v>
                </c:pt>
                <c:pt idx="146">
                  <c:v>511.88144218690002</c:v>
                </c:pt>
                <c:pt idx="147">
                  <c:v>515.368709665089</c:v>
                </c:pt>
                <c:pt idx="148">
                  <c:v>518.85610238274796</c:v>
                </c:pt>
                <c:pt idx="149">
                  <c:v>522.34362033987804</c:v>
                </c:pt>
                <c:pt idx="150">
                  <c:v>525.83126353647901</c:v>
                </c:pt>
                <c:pt idx="151">
                  <c:v>529.31903197254996</c:v>
                </c:pt>
                <c:pt idx="152">
                  <c:v>532.80692564809203</c:v>
                </c:pt>
                <c:pt idx="153">
                  <c:v>536.29494456310397</c:v>
                </c:pt>
                <c:pt idx="154">
                  <c:v>539.78308871758702</c:v>
                </c:pt>
                <c:pt idx="155">
                  <c:v>543.27135811154096</c:v>
                </c:pt>
                <c:pt idx="156">
                  <c:v>546.75975274496602</c:v>
                </c:pt>
                <c:pt idx="157">
                  <c:v>550.24827261786095</c:v>
                </c:pt>
                <c:pt idx="158">
                  <c:v>553.73691773022699</c:v>
                </c:pt>
                <c:pt idx="159">
                  <c:v>557.22568808206302</c:v>
                </c:pt>
                <c:pt idx="160">
                  <c:v>560.71458367337004</c:v>
                </c:pt>
                <c:pt idx="161">
                  <c:v>564.20360450414796</c:v>
                </c:pt>
                <c:pt idx="162">
                  <c:v>567.69275057439597</c:v>
                </c:pt>
                <c:pt idx="163">
                  <c:v>571.18202188411499</c:v>
                </c:pt>
                <c:pt idx="164">
                  <c:v>574.67141843330398</c:v>
                </c:pt>
                <c:pt idx="165">
                  <c:v>578.16094022196501</c:v>
                </c:pt>
                <c:pt idx="166">
                  <c:v>581.65058725009601</c:v>
                </c:pt>
                <c:pt idx="167">
                  <c:v>585.14035951769699</c:v>
                </c:pt>
                <c:pt idx="168">
                  <c:v>588.63025702476898</c:v>
                </c:pt>
                <c:pt idx="169">
                  <c:v>592.12027977131197</c:v>
                </c:pt>
                <c:pt idx="170">
                  <c:v>595.61042775732506</c:v>
                </c:pt>
                <c:pt idx="171">
                  <c:v>599.10070098280903</c:v>
                </c:pt>
                <c:pt idx="172">
                  <c:v>602.59109944776401</c:v>
                </c:pt>
                <c:pt idx="173">
                  <c:v>606.08162315218897</c:v>
                </c:pt>
                <c:pt idx="174">
                  <c:v>609.57227209608595</c:v>
                </c:pt>
                <c:pt idx="175">
                  <c:v>613.06304627945201</c:v>
                </c:pt>
                <c:pt idx="176">
                  <c:v>616.55394570228896</c:v>
                </c:pt>
                <c:pt idx="177">
                  <c:v>620.04497036459702</c:v>
                </c:pt>
                <c:pt idx="178">
                  <c:v>623.53612026637597</c:v>
                </c:pt>
                <c:pt idx="179">
                  <c:v>627.02739540762502</c:v>
                </c:pt>
                <c:pt idx="180">
                  <c:v>630.51879578834496</c:v>
                </c:pt>
                <c:pt idx="181">
                  <c:v>634.01032140853499</c:v>
                </c:pt>
                <c:pt idx="182">
                  <c:v>637.50197226819705</c:v>
                </c:pt>
                <c:pt idx="183">
                  <c:v>640.99374836732795</c:v>
                </c:pt>
                <c:pt idx="184">
                  <c:v>644.485649705931</c:v>
                </c:pt>
                <c:pt idx="185">
                  <c:v>647.97767628400402</c:v>
                </c:pt>
                <c:pt idx="186">
                  <c:v>651.46982810154702</c:v>
                </c:pt>
                <c:pt idx="187">
                  <c:v>654.96210515856205</c:v>
                </c:pt>
                <c:pt idx="188">
                  <c:v>658.45450745504695</c:v>
                </c:pt>
                <c:pt idx="189">
                  <c:v>661.94703499100297</c:v>
                </c:pt>
                <c:pt idx="190">
                  <c:v>665.43968776642896</c:v>
                </c:pt>
                <c:pt idx="191">
                  <c:v>668.93246578132596</c:v>
                </c:pt>
                <c:pt idx="192">
                  <c:v>672.42536903569305</c:v>
                </c:pt>
                <c:pt idx="193">
                  <c:v>675.91839752953103</c:v>
                </c:pt>
                <c:pt idx="194">
                  <c:v>679.41155126284002</c:v>
                </c:pt>
                <c:pt idx="195">
                  <c:v>682.90483023562001</c:v>
                </c:pt>
                <c:pt idx="196">
                  <c:v>686.39823444786998</c:v>
                </c:pt>
                <c:pt idx="197">
                  <c:v>689.89176389959096</c:v>
                </c:pt>
                <c:pt idx="198">
                  <c:v>693.38541859078202</c:v>
                </c:pt>
                <c:pt idx="199">
                  <c:v>696.87919852144398</c:v>
                </c:pt>
                <c:pt idx="200">
                  <c:v>700.37310369157694</c:v>
                </c:pt>
                <c:pt idx="201">
                  <c:v>703.86713410118</c:v>
                </c:pt>
                <c:pt idx="202">
                  <c:v>707.36128975025395</c:v>
                </c:pt>
                <c:pt idx="203">
                  <c:v>710.85557063879901</c:v>
                </c:pt>
                <c:pt idx="204">
                  <c:v>714.34997676681405</c:v>
                </c:pt>
                <c:pt idx="205">
                  <c:v>717.84450813429999</c:v>
                </c:pt>
                <c:pt idx="206">
                  <c:v>721.33916474125601</c:v>
                </c:pt>
                <c:pt idx="207">
                  <c:v>724.83394658768395</c:v>
                </c:pt>
                <c:pt idx="208">
                  <c:v>728.32885367358097</c:v>
                </c:pt>
                <c:pt idx="209">
                  <c:v>731.82388599895</c:v>
                </c:pt>
                <c:pt idx="210">
                  <c:v>735.31904356378902</c:v>
                </c:pt>
                <c:pt idx="211">
                  <c:v>738.81432636809905</c:v>
                </c:pt>
                <c:pt idx="212">
                  <c:v>742.30973441187905</c:v>
                </c:pt>
                <c:pt idx="213">
                  <c:v>745.80526769513006</c:v>
                </c:pt>
                <c:pt idx="214">
                  <c:v>749.30092621785195</c:v>
                </c:pt>
                <c:pt idx="215">
                  <c:v>752.79670998004406</c:v>
                </c:pt>
                <c:pt idx="216">
                  <c:v>756.29261898170705</c:v>
                </c:pt>
                <c:pt idx="217">
                  <c:v>759.78865322284105</c:v>
                </c:pt>
                <c:pt idx="218">
                  <c:v>763.28481270344503</c:v>
                </c:pt>
                <c:pt idx="219">
                  <c:v>766.78109742352001</c:v>
                </c:pt>
                <c:pt idx="220">
                  <c:v>770.27750738306497</c:v>
                </c:pt>
                <c:pt idx="221">
                  <c:v>773.77404258208196</c:v>
                </c:pt>
                <c:pt idx="222">
                  <c:v>777.27070302056802</c:v>
                </c:pt>
                <c:pt idx="223">
                  <c:v>780.76748869852599</c:v>
                </c:pt>
                <c:pt idx="224">
                  <c:v>784.26439961595395</c:v>
                </c:pt>
                <c:pt idx="225">
                  <c:v>787.76143577285302</c:v>
                </c:pt>
                <c:pt idx="226">
                  <c:v>791.25859716922196</c:v>
                </c:pt>
                <c:pt idx="227">
                  <c:v>794.75588380506201</c:v>
                </c:pt>
                <c:pt idx="228">
                  <c:v>798.25329568037296</c:v>
                </c:pt>
                <c:pt idx="229">
                  <c:v>801.750832795154</c:v>
                </c:pt>
                <c:pt idx="230">
                  <c:v>805.24849514940604</c:v>
                </c:pt>
                <c:pt idx="231">
                  <c:v>808.74628274312897</c:v>
                </c:pt>
                <c:pt idx="232">
                  <c:v>812.244195576322</c:v>
                </c:pt>
                <c:pt idx="233">
                  <c:v>815.74223364898603</c:v>
                </c:pt>
                <c:pt idx="234">
                  <c:v>819.24039696112004</c:v>
                </c:pt>
                <c:pt idx="235">
                  <c:v>822.73868551272506</c:v>
                </c:pt>
                <c:pt idx="236">
                  <c:v>826.23709930380096</c:v>
                </c:pt>
                <c:pt idx="237">
                  <c:v>829.73563833434798</c:v>
                </c:pt>
                <c:pt idx="238">
                  <c:v>833.23430260436498</c:v>
                </c:pt>
                <c:pt idx="239">
                  <c:v>836.73309211385197</c:v>
                </c:pt>
                <c:pt idx="240">
                  <c:v>840.23200686281098</c:v>
                </c:pt>
                <c:pt idx="241">
                  <c:v>843.73104685123997</c:v>
                </c:pt>
                <c:pt idx="242">
                  <c:v>847.23021207913905</c:v>
                </c:pt>
                <c:pt idx="243">
                  <c:v>850.72950254651005</c:v>
                </c:pt>
                <c:pt idx="244">
                  <c:v>854.22891825335103</c:v>
                </c:pt>
                <c:pt idx="245">
                  <c:v>857.72845919966198</c:v>
                </c:pt>
                <c:pt idx="246">
                  <c:v>861.22812538544497</c:v>
                </c:pt>
                <c:pt idx="247">
                  <c:v>864.72791681069702</c:v>
                </c:pt>
                <c:pt idx="248">
                  <c:v>868.22783347542099</c:v>
                </c:pt>
                <c:pt idx="249">
                  <c:v>871.72787537961506</c:v>
                </c:pt>
                <c:pt idx="250">
                  <c:v>875.22804252328001</c:v>
                </c:pt>
                <c:pt idx="251">
                  <c:v>878.72833490641494</c:v>
                </c:pt>
                <c:pt idx="252">
                  <c:v>882.22875252902099</c:v>
                </c:pt>
                <c:pt idx="253">
                  <c:v>885.72929539109805</c:v>
                </c:pt>
                <c:pt idx="254">
                  <c:v>889.22996349264497</c:v>
                </c:pt>
                <c:pt idx="255">
                  <c:v>892.73075683366301</c:v>
                </c:pt>
                <c:pt idx="256">
                  <c:v>896.23167541415205</c:v>
                </c:pt>
                <c:pt idx="257">
                  <c:v>899.73271923411096</c:v>
                </c:pt>
                <c:pt idx="258">
                  <c:v>903.23388829354099</c:v>
                </c:pt>
                <c:pt idx="259">
                  <c:v>906.73518259244202</c:v>
                </c:pt>
                <c:pt idx="260">
                  <c:v>910.23660213081303</c:v>
                </c:pt>
                <c:pt idx="261">
                  <c:v>913.73814690865504</c:v>
                </c:pt>
                <c:pt idx="262">
                  <c:v>917.23981692596703</c:v>
                </c:pt>
                <c:pt idx="263">
                  <c:v>920.74161218275003</c:v>
                </c:pt>
                <c:pt idx="264">
                  <c:v>924.24353267900403</c:v>
                </c:pt>
                <c:pt idx="265">
                  <c:v>927.74557841472904</c:v>
                </c:pt>
                <c:pt idx="266">
                  <c:v>931.24774938992402</c:v>
                </c:pt>
                <c:pt idx="267">
                  <c:v>934.75004560458899</c:v>
                </c:pt>
                <c:pt idx="268">
                  <c:v>938.25246705872598</c:v>
                </c:pt>
                <c:pt idx="269">
                  <c:v>941.75501375233296</c:v>
                </c:pt>
                <c:pt idx="270">
                  <c:v>945.25768568541002</c:v>
                </c:pt>
                <c:pt idx="271">
                  <c:v>948.760482857959</c:v>
                </c:pt>
                <c:pt idx="272">
                  <c:v>952.26340526997797</c:v>
                </c:pt>
                <c:pt idx="273">
                  <c:v>955.76645292146702</c:v>
                </c:pt>
                <c:pt idx="274">
                  <c:v>959.26962581242697</c:v>
                </c:pt>
                <c:pt idx="275">
                  <c:v>962.77292394285803</c:v>
                </c:pt>
                <c:pt idx="276">
                  <c:v>966.27634731275998</c:v>
                </c:pt>
                <c:pt idx="277">
                  <c:v>969.77989592213203</c:v>
                </c:pt>
                <c:pt idx="278">
                  <c:v>973.28356977097496</c:v>
                </c:pt>
                <c:pt idx="279">
                  <c:v>976.78736885928799</c:v>
                </c:pt>
                <c:pt idx="280">
                  <c:v>980.29129318707203</c:v>
                </c:pt>
                <c:pt idx="281">
                  <c:v>983.79534275432695</c:v>
                </c:pt>
                <c:pt idx="282">
                  <c:v>987.29951756105197</c:v>
                </c:pt>
                <c:pt idx="283">
                  <c:v>990.80381760724799</c:v>
                </c:pt>
                <c:pt idx="284">
                  <c:v>994.30824289291502</c:v>
                </c:pt>
                <c:pt idx="285">
                  <c:v>997.81279341805202</c:v>
                </c:pt>
                <c:pt idx="286">
                  <c:v>1001.31746918266</c:v>
                </c:pt>
                <c:pt idx="287">
                  <c:v>1004.82227018673</c:v>
                </c:pt>
                <c:pt idx="288">
                  <c:v>1008.32719643028</c:v>
                </c:pt>
                <c:pt idx="289">
                  <c:v>1011.8322479133</c:v>
                </c:pt>
                <c:pt idx="290">
                  <c:v>1015.3374246357899</c:v>
                </c:pt>
                <c:pt idx="291">
                  <c:v>1018.84272659775</c:v>
                </c:pt>
                <c:pt idx="292">
                  <c:v>1022.34815379919</c:v>
                </c:pt>
                <c:pt idx="293">
                  <c:v>1025.8537062400901</c:v>
                </c:pt>
                <c:pt idx="294">
                  <c:v>1029.35938392046</c:v>
                </c:pt>
                <c:pt idx="295">
                  <c:v>1032.8651868403099</c:v>
                </c:pt>
                <c:pt idx="296">
                  <c:v>1036.37111499962</c:v>
                </c:pt>
                <c:pt idx="297">
                  <c:v>1039.8771683984</c:v>
                </c:pt>
                <c:pt idx="298">
                  <c:v>1043.3833470366601</c:v>
                </c:pt>
                <c:pt idx="299">
                  <c:v>1046.8896509143899</c:v>
                </c:pt>
                <c:pt idx="300">
                  <c:v>1050.3960800315799</c:v>
                </c:pt>
                <c:pt idx="301">
                  <c:v>1053.9026343882499</c:v>
                </c:pt>
                <c:pt idx="302">
                  <c:v>1057.4093139843901</c:v>
                </c:pt>
                <c:pt idx="303">
                  <c:v>1060.9161188200001</c:v>
                </c:pt>
                <c:pt idx="304">
                  <c:v>1064.42304889508</c:v>
                </c:pt>
                <c:pt idx="305">
                  <c:v>1067.9301042096299</c:v>
                </c:pt>
                <c:pt idx="306">
                  <c:v>1071.43728476365</c:v>
                </c:pt>
                <c:pt idx="307">
                  <c:v>1074.9445905571399</c:v>
                </c:pt>
                <c:pt idx="308">
                  <c:v>1078.4520215901</c:v>
                </c:pt>
                <c:pt idx="309">
                  <c:v>1081.9595778625301</c:v>
                </c:pt>
                <c:pt idx="310">
                  <c:v>1085.4672593744399</c:v>
                </c:pt>
                <c:pt idx="311">
                  <c:v>1088.9750661258099</c:v>
                </c:pt>
                <c:pt idx="312">
                  <c:v>1092.4829981166599</c:v>
                </c:pt>
                <c:pt idx="313">
                  <c:v>1095.9910553469699</c:v>
                </c:pt>
                <c:pt idx="314">
                  <c:v>1099.4992378167599</c:v>
                </c:pt>
                <c:pt idx="315">
                  <c:v>1103.0075455260101</c:v>
                </c:pt>
                <c:pt idx="316">
                  <c:v>1106.51597847474</c:v>
                </c:pt>
                <c:pt idx="317">
                  <c:v>1110.0245366629399</c:v>
                </c:pt>
                <c:pt idx="318">
                  <c:v>1113.53322009061</c:v>
                </c:pt>
                <c:pt idx="319">
                  <c:v>1117.0420287577499</c:v>
                </c:pt>
                <c:pt idx="320">
                  <c:v>1120.55096266436</c:v>
                </c:pt>
                <c:pt idx="321">
                  <c:v>1124.06002181044</c:v>
                </c:pt>
                <c:pt idx="322">
                  <c:v>1127.5692061959901</c:v>
                </c:pt>
                <c:pt idx="323">
                  <c:v>1131.0785158210099</c:v>
                </c:pt>
                <c:pt idx="324">
                  <c:v>1134.5879506854999</c:v>
                </c:pt>
                <c:pt idx="325">
                  <c:v>1138.0975107894601</c:v>
                </c:pt>
                <c:pt idx="326">
                  <c:v>1141.6071961329001</c:v>
                </c:pt>
                <c:pt idx="327">
                  <c:v>1145.1170067158</c:v>
                </c:pt>
                <c:pt idx="328">
                  <c:v>1148.6269425381799</c:v>
                </c:pt>
                <c:pt idx="329">
                  <c:v>1152.1370036000201</c:v>
                </c:pt>
                <c:pt idx="330">
                  <c:v>1155.64718990134</c:v>
                </c:pt>
                <c:pt idx="331">
                  <c:v>1159.1575014421301</c:v>
                </c:pt>
                <c:pt idx="332">
                  <c:v>1162.6679382223799</c:v>
                </c:pt>
                <c:pt idx="333">
                  <c:v>1166.17850024211</c:v>
                </c:pt>
                <c:pt idx="334">
                  <c:v>1169.68918750131</c:v>
                </c:pt>
                <c:pt idx="335">
                  <c:v>1173.19999999998</c:v>
                </c:pt>
                <c:pt idx="336">
                  <c:v>1176.71093773812</c:v>
                </c:pt>
                <c:pt idx="337">
                  <c:v>1180.22200071573</c:v>
                </c:pt>
                <c:pt idx="338">
                  <c:v>1183.73318893281</c:v>
                </c:pt>
                <c:pt idx="339">
                  <c:v>1187.2445023893599</c:v>
                </c:pt>
                <c:pt idx="340">
                  <c:v>1190.7559410853901</c:v>
                </c:pt>
                <c:pt idx="341">
                  <c:v>1194.26750502088</c:v>
                </c:pt>
                <c:pt idx="342">
                  <c:v>1197.7791941958401</c:v>
                </c:pt>
                <c:pt idx="343">
                  <c:v>1201.29100861028</c:v>
                </c:pt>
                <c:pt idx="344">
                  <c:v>1204.80294826418</c:v>
                </c:pt>
                <c:pt idx="345">
                  <c:v>1208.3150131575601</c:v>
                </c:pt>
                <c:pt idx="346">
                  <c:v>1211.8272032903999</c:v>
                </c:pt>
                <c:pt idx="347">
                  <c:v>1215.3395186627199</c:v>
                </c:pt>
                <c:pt idx="348">
                  <c:v>1218.8519592745099</c:v>
                </c:pt>
                <c:pt idx="349">
                  <c:v>1222.3645251257699</c:v>
                </c:pt>
                <c:pt idx="350">
                  <c:v>1225.8772162165001</c:v>
                </c:pt>
                <c:pt idx="351">
                  <c:v>1229.3900325467</c:v>
                </c:pt>
                <c:pt idx="352">
                  <c:v>1232.9029741163699</c:v>
                </c:pt>
                <c:pt idx="353">
                  <c:v>1236.4160409255101</c:v>
                </c:pt>
                <c:pt idx="354">
                  <c:v>1239.9292329741199</c:v>
                </c:pt>
                <c:pt idx="355">
                  <c:v>1243.4425502622</c:v>
                </c:pt>
                <c:pt idx="356">
                  <c:v>1246.9559927897501</c:v>
                </c:pt>
                <c:pt idx="357">
                  <c:v>1250.4695605567799</c:v>
                </c:pt>
                <c:pt idx="358">
                  <c:v>1253.98325356327</c:v>
                </c:pt>
                <c:pt idx="359">
                  <c:v>1257.49707180924</c:v>
                </c:pt>
                <c:pt idx="360">
                  <c:v>1261.01101529467</c:v>
                </c:pt>
                <c:pt idx="361">
                  <c:v>1264.5250840195799</c:v>
                </c:pt>
                <c:pt idx="362">
                  <c:v>1268.0392779839499</c:v>
                </c:pt>
                <c:pt idx="363">
                  <c:v>1271.5535971878001</c:v>
                </c:pt>
                <c:pt idx="364">
                  <c:v>1275.06804163112</c:v>
                </c:pt>
                <c:pt idx="365">
                  <c:v>1278.5826113139101</c:v>
                </c:pt>
                <c:pt idx="366">
                  <c:v>1282.09730623617</c:v>
                </c:pt>
                <c:pt idx="367">
                  <c:v>1285.6121263979001</c:v>
                </c:pt>
                <c:pt idx="368">
                  <c:v>1289.1270717990999</c:v>
                </c:pt>
                <c:pt idx="369">
                  <c:v>1292.6421424397699</c:v>
                </c:pt>
                <c:pt idx="370">
                  <c:v>1296.15733831991</c:v>
                </c:pt>
                <c:pt idx="371">
                  <c:v>1299.67265943952</c:v>
                </c:pt>
                <c:pt idx="372">
                  <c:v>1303.18810579861</c:v>
                </c:pt>
                <c:pt idx="373">
                  <c:v>1306.7036773971599</c:v>
                </c:pt>
                <c:pt idx="374">
                  <c:v>1310.2193742351899</c:v>
                </c:pt>
                <c:pt idx="375">
                  <c:v>1313.73519631268</c:v>
                </c:pt>
                <c:pt idx="376">
                  <c:v>1317.25114362965</c:v>
                </c:pt>
                <c:pt idx="377">
                  <c:v>1320.7672161860801</c:v>
                </c:pt>
                <c:pt idx="378">
                  <c:v>1324.28341398199</c:v>
                </c:pt>
                <c:pt idx="379">
                  <c:v>1327.79973701737</c:v>
                </c:pt>
                <c:pt idx="380">
                  <c:v>1331.3161852922201</c:v>
                </c:pt>
                <c:pt idx="381">
                  <c:v>1334.8327588065299</c:v>
                </c:pt>
                <c:pt idx="382">
                  <c:v>1338.3494575603199</c:v>
                </c:pt>
                <c:pt idx="383">
                  <c:v>1341.8662815535799</c:v>
                </c:pt>
                <c:pt idx="384">
                  <c:v>1345.3832307863099</c:v>
                </c:pt>
                <c:pt idx="385">
                  <c:v>1348.9003052585199</c:v>
                </c:pt>
                <c:pt idx="386">
                  <c:v>1352.4175049701901</c:v>
                </c:pt>
                <c:pt idx="387">
                  <c:v>1355.93482992133</c:v>
                </c:pt>
                <c:pt idx="388">
                  <c:v>1359.4522801119399</c:v>
                </c:pt>
                <c:pt idx="389">
                  <c:v>1362.96985554203</c:v>
                </c:pt>
                <c:pt idx="390">
                  <c:v>1366.4875562115801</c:v>
                </c:pt>
                <c:pt idx="391">
                  <c:v>1370.00538212061</c:v>
                </c:pt>
                <c:pt idx="392">
                  <c:v>1373.5233332691</c:v>
                </c:pt>
                <c:pt idx="393">
                  <c:v>1377.0414096570701</c:v>
                </c:pt>
                <c:pt idx="394">
                  <c:v>1380.5596112845101</c:v>
                </c:pt>
                <c:pt idx="395">
                  <c:v>1384.0779381514201</c:v>
                </c:pt>
                <c:pt idx="396">
                  <c:v>1387.5963902577901</c:v>
                </c:pt>
                <c:pt idx="397">
                  <c:v>1391.11496760364</c:v>
                </c:pt>
                <c:pt idx="398">
                  <c:v>1394.63367018896</c:v>
                </c:pt>
                <c:pt idx="399">
                  <c:v>1398.1524980137499</c:v>
                </c:pt>
                <c:pt idx="400">
                  <c:v>1401.67145107802</c:v>
                </c:pt>
                <c:pt idx="401">
                  <c:v>1405.1905293817499</c:v>
                </c:pt>
                <c:pt idx="402">
                  <c:v>1408.70973292495</c:v>
                </c:pt>
                <c:pt idx="403">
                  <c:v>1412.2290617076201</c:v>
                </c:pt>
                <c:pt idx="404">
                  <c:v>1415.7485157297699</c:v>
                </c:pt>
                <c:pt idx="405">
                  <c:v>1419.2680949913799</c:v>
                </c:pt>
                <c:pt idx="406">
                  <c:v>1422.78779949247</c:v>
                </c:pt>
                <c:pt idx="407">
                  <c:v>1426.30762923302</c:v>
                </c:pt>
                <c:pt idx="408">
                  <c:v>1429.8275842130499</c:v>
                </c:pt>
                <c:pt idx="409">
                  <c:v>1433.3476644325399</c:v>
                </c:pt>
                <c:pt idx="410">
                  <c:v>1436.8678698915101</c:v>
                </c:pt>
                <c:pt idx="411">
                  <c:v>1440.38820058995</c:v>
                </c:pt>
                <c:pt idx="412">
                  <c:v>1443.9086565278601</c:v>
                </c:pt>
                <c:pt idx="413">
                  <c:v>1447.42923770524</c:v>
                </c:pt>
                <c:pt idx="414">
                  <c:v>1450.9499441220901</c:v>
                </c:pt>
                <c:pt idx="415">
                  <c:v>1454.4707757784099</c:v>
                </c:pt>
                <c:pt idx="416">
                  <c:v>1457.9917326742</c:v>
                </c:pt>
                <c:pt idx="417">
                  <c:v>1461.51281480946</c:v>
                </c:pt>
                <c:pt idx="418">
                  <c:v>1465.03402218419</c:v>
                </c:pt>
                <c:pt idx="419">
                  <c:v>1468.5553547984</c:v>
                </c:pt>
                <c:pt idx="420">
                  <c:v>1472.07681265207</c:v>
                </c:pt>
                <c:pt idx="421">
                  <c:v>1475.5983957452199</c:v>
                </c:pt>
                <c:pt idx="422">
                  <c:v>1479.1201040778301</c:v>
                </c:pt>
                <c:pt idx="423">
                  <c:v>1482.64193764992</c:v>
                </c:pt>
                <c:pt idx="424">
                  <c:v>1486.1638964614699</c:v>
                </c:pt>
                <c:pt idx="425">
                  <c:v>1489.6859805125</c:v>
                </c:pt>
                <c:pt idx="426">
                  <c:v>1493.2081898030001</c:v>
                </c:pt>
                <c:pt idx="427">
                  <c:v>1496.7305243329699</c:v>
                </c:pt>
                <c:pt idx="428">
                  <c:v>1500.25298410241</c:v>
                </c:pt>
                <c:pt idx="429">
                  <c:v>1503.77556911132</c:v>
                </c:pt>
                <c:pt idx="430">
                  <c:v>1507.2982793597</c:v>
                </c:pt>
                <c:pt idx="431">
                  <c:v>1510.82111484755</c:v>
                </c:pt>
                <c:pt idx="432">
                  <c:v>1514.34407557487</c:v>
                </c:pt>
                <c:pt idx="433">
                  <c:v>1517.8671615416599</c:v>
                </c:pt>
                <c:pt idx="434">
                  <c:v>1521.3903727479201</c:v>
                </c:pt>
                <c:pt idx="435">
                  <c:v>1524.91370919366</c:v>
                </c:pt>
                <c:pt idx="436">
                  <c:v>1528.4371708788599</c:v>
                </c:pt>
                <c:pt idx="437">
                  <c:v>1531.96075780354</c:v>
                </c:pt>
                <c:pt idx="438">
                  <c:v>1535.4844699676801</c:v>
                </c:pt>
                <c:pt idx="439">
                  <c:v>1539.0083073712999</c:v>
                </c:pt>
                <c:pt idx="440">
                  <c:v>1542.53227001439</c:v>
                </c:pt>
                <c:pt idx="441">
                  <c:v>1546.05635789694</c:v>
                </c:pt>
                <c:pt idx="442">
                  <c:v>1549.58057101897</c:v>
                </c:pt>
                <c:pt idx="443">
                  <c:v>1553.10490938047</c:v>
                </c:pt>
                <c:pt idx="444">
                  <c:v>1556.6293729814399</c:v>
                </c:pt>
                <c:pt idx="445">
                  <c:v>1560.1539618218801</c:v>
                </c:pt>
                <c:pt idx="446">
                  <c:v>1563.67867590179</c:v>
                </c:pt>
                <c:pt idx="447">
                  <c:v>1567.2035152211699</c:v>
                </c:pt>
                <c:pt idx="448">
                  <c:v>1570.7284797800201</c:v>
                </c:pt>
                <c:pt idx="449">
                  <c:v>1574.2535695783499</c:v>
                </c:pt>
                <c:pt idx="450">
                  <c:v>1577.77878461614</c:v>
                </c:pt>
                <c:pt idx="451">
                  <c:v>1581.3041248934001</c:v>
                </c:pt>
                <c:pt idx="452">
                  <c:v>1584.8295904101401</c:v>
                </c:pt>
                <c:pt idx="453">
                  <c:v>1588.3551811663399</c:v>
                </c:pt>
                <c:pt idx="454">
                  <c:v>1591.8808971620199</c:v>
                </c:pt>
                <c:pt idx="455">
                  <c:v>1595.4067383971601</c:v>
                </c:pt>
                <c:pt idx="456">
                  <c:v>1598.9327048717801</c:v>
                </c:pt>
                <c:pt idx="457">
                  <c:v>1602.45879658587</c:v>
                </c:pt>
                <c:pt idx="458">
                  <c:v>1605.9850135394299</c:v>
                </c:pt>
                <c:pt idx="459">
                  <c:v>1609.5113557324601</c:v>
                </c:pt>
                <c:pt idx="460">
                  <c:v>1613.0378231649599</c:v>
                </c:pt>
                <c:pt idx="461">
                  <c:v>1616.56441583693</c:v>
                </c:pt>
                <c:pt idx="462">
                  <c:v>1620.0911337483701</c:v>
                </c:pt>
                <c:pt idx="463">
                  <c:v>1623.6179768992799</c:v>
                </c:pt>
                <c:pt idx="464">
                  <c:v>1627.14494528966</c:v>
                </c:pt>
                <c:pt idx="465">
                  <c:v>1630.67203891951</c:v>
                </c:pt>
                <c:pt idx="466">
                  <c:v>1634.19925778884</c:v>
                </c:pt>
                <c:pt idx="467">
                  <c:v>1637.72660189763</c:v>
                </c:pt>
                <c:pt idx="468">
                  <c:v>1641.2540712458999</c:v>
                </c:pt>
                <c:pt idx="469">
                  <c:v>1644.7816658336301</c:v>
                </c:pt>
                <c:pt idx="470">
                  <c:v>1648.30938566084</c:v>
                </c:pt>
                <c:pt idx="471">
                  <c:v>1651.8372307275099</c:v>
                </c:pt>
                <c:pt idx="472">
                  <c:v>1655.36520103366</c:v>
                </c:pt>
                <c:pt idx="473">
                  <c:v>1658.8932965792801</c:v>
                </c:pt>
                <c:pt idx="474">
                  <c:v>1662.4215173643699</c:v>
                </c:pt>
                <c:pt idx="475">
                  <c:v>1665.94986338893</c:v>
                </c:pt>
                <c:pt idx="476">
                  <c:v>1669.47833465296</c:v>
                </c:pt>
                <c:pt idx="477">
                  <c:v>1673.00693115646</c:v>
                </c:pt>
                <c:pt idx="478">
                  <c:v>1676.53565289943</c:v>
                </c:pt>
                <c:pt idx="479">
                  <c:v>1680.06449988187</c:v>
                </c:pt>
                <c:pt idx="480">
                  <c:v>1683.59347210378</c:v>
                </c:pt>
                <c:pt idx="481">
                  <c:v>1687.1225695651699</c:v>
                </c:pt>
                <c:pt idx="482">
                  <c:v>1690.65179226602</c:v>
                </c:pt>
                <c:pt idx="483">
                  <c:v>1694.1811402063399</c:v>
                </c:pt>
                <c:pt idx="484">
                  <c:v>1697.71061338614</c:v>
                </c:pt>
                <c:pt idx="485">
                  <c:v>1701.2402118053999</c:v>
                </c:pt>
                <c:pt idx="486">
                  <c:v>1704.76993546414</c:v>
                </c:pt>
                <c:pt idx="487">
                  <c:v>1708.29978436235</c:v>
                </c:pt>
                <c:pt idx="488">
                  <c:v>1711.82975850003</c:v>
                </c:pt>
                <c:pt idx="489">
                  <c:v>1715.35985787717</c:v>
                </c:pt>
                <c:pt idx="490">
                  <c:v>1718.89008249379</c:v>
                </c:pt>
                <c:pt idx="491">
                  <c:v>1722.42043234988</c:v>
                </c:pt>
                <c:pt idx="492">
                  <c:v>1725.95090744544</c:v>
                </c:pt>
                <c:pt idx="493">
                  <c:v>1729.4815077804701</c:v>
                </c:pt>
                <c:pt idx="494">
                  <c:v>1733.01223335497</c:v>
                </c:pt>
                <c:pt idx="495">
                  <c:v>1736.5430841689499</c:v>
                </c:pt>
                <c:pt idx="496">
                  <c:v>1740.07406022239</c:v>
                </c:pt>
                <c:pt idx="497">
                  <c:v>1743.6051615153001</c:v>
                </c:pt>
                <c:pt idx="498">
                  <c:v>1747.1363880476899</c:v>
                </c:pt>
                <c:pt idx="499">
                  <c:v>1750.66773981954</c:v>
                </c:pt>
                <c:pt idx="500">
                  <c:v>1754.19921683087</c:v>
                </c:pt>
                <c:pt idx="501">
                  <c:v>1757.73081908166</c:v>
                </c:pt>
                <c:pt idx="502">
                  <c:v>1761.26254657193</c:v>
                </c:pt>
                <c:pt idx="503">
                  <c:v>1764.79439930167</c:v>
                </c:pt>
                <c:pt idx="504">
                  <c:v>1768.3263772708699</c:v>
                </c:pt>
                <c:pt idx="505">
                  <c:v>1771.8584804795501</c:v>
                </c:pt>
                <c:pt idx="506">
                  <c:v>1775.3907089277</c:v>
                </c:pt>
                <c:pt idx="507">
                  <c:v>1778.9230626153201</c:v>
                </c:pt>
                <c:pt idx="508">
                  <c:v>1782.4555415424099</c:v>
                </c:pt>
                <c:pt idx="509">
                  <c:v>1785.98814570897</c:v>
                </c:pt>
                <c:pt idx="510">
                  <c:v>1789.5208751150101</c:v>
                </c:pt>
                <c:pt idx="511">
                  <c:v>1793.0537297605099</c:v>
                </c:pt>
                <c:pt idx="512">
                  <c:v>1796.5867096454799</c:v>
                </c:pt>
                <c:pt idx="513">
                  <c:v>1800.1198147699199</c:v>
                </c:pt>
                <c:pt idx="514">
                  <c:v>1803.6530451338399</c:v>
                </c:pt>
                <c:pt idx="515">
                  <c:v>1807.1864007372201</c:v>
                </c:pt>
                <c:pt idx="516">
                  <c:v>1810.71988158008</c:v>
                </c:pt>
                <c:pt idx="517">
                  <c:v>1814.25348766241</c:v>
                </c:pt>
                <c:pt idx="518">
                  <c:v>1817.7872189842001</c:v>
                </c:pt>
                <c:pt idx="519">
                  <c:v>1821.32107554547</c:v>
                </c:pt>
                <c:pt idx="520">
                  <c:v>1824.8550573462101</c:v>
                </c:pt>
                <c:pt idx="521">
                  <c:v>1828.3891643864199</c:v>
                </c:pt>
                <c:pt idx="522">
                  <c:v>1831.9233966661</c:v>
                </c:pt>
                <c:pt idx="523">
                  <c:v>1835.45775418525</c:v>
                </c:pt>
                <c:pt idx="524">
                  <c:v>1838.99223694387</c:v>
                </c:pt>
                <c:pt idx="525">
                  <c:v>1842.52684494196</c:v>
                </c:pt>
                <c:pt idx="526">
                  <c:v>1846.06157817952</c:v>
                </c:pt>
                <c:pt idx="527">
                  <c:v>1849.5964366565499</c:v>
                </c:pt>
                <c:pt idx="528">
                  <c:v>1853.1314203730601</c:v>
                </c:pt>
                <c:pt idx="529">
                  <c:v>1856.66652932903</c:v>
                </c:pt>
                <c:pt idx="530">
                  <c:v>1860.2017635244699</c:v>
                </c:pt>
                <c:pt idx="531">
                  <c:v>1863.73712295939</c:v>
                </c:pt>
                <c:pt idx="532">
                  <c:v>1867.2726076337799</c:v>
                </c:pt>
                <c:pt idx="533">
                  <c:v>1870.80821754763</c:v>
                </c:pt>
                <c:pt idx="534">
                  <c:v>1874.34395270096</c:v>
                </c:pt>
                <c:pt idx="535">
                  <c:v>1877.87981309376</c:v>
                </c:pt>
                <c:pt idx="536">
                  <c:v>1881.4157987260301</c:v>
                </c:pt>
                <c:pt idx="537">
                  <c:v>1884.9519095977601</c:v>
                </c:pt>
                <c:pt idx="538">
                  <c:v>1888.48814570897</c:v>
                </c:pt>
                <c:pt idx="539">
                  <c:v>1892.02450705965</c:v>
                </c:pt>
                <c:pt idx="540">
                  <c:v>1895.5609936498099</c:v>
                </c:pt>
                <c:pt idx="541">
                  <c:v>1899.0976054794301</c:v>
                </c:pt>
                <c:pt idx="542">
                  <c:v>1902.63434254852</c:v>
                </c:pt>
                <c:pt idx="543">
                  <c:v>1906.1712048570801</c:v>
                </c:pt>
                <c:pt idx="544">
                  <c:v>1909.7081924051199</c:v>
                </c:pt>
                <c:pt idx="545">
                  <c:v>1913.24530519262</c:v>
                </c:pt>
                <c:pt idx="546">
                  <c:v>1916.78254321959</c:v>
                </c:pt>
                <c:pt idx="547">
                  <c:v>1920.3199064860401</c:v>
                </c:pt>
                <c:pt idx="548">
                  <c:v>1923.8573949919601</c:v>
                </c:pt>
                <c:pt idx="549">
                  <c:v>1927.39500873734</c:v>
                </c:pt>
                <c:pt idx="550">
                  <c:v>1930.9327477222</c:v>
                </c:pt>
                <c:pt idx="551">
                  <c:v>1934.47061194653</c:v>
                </c:pt>
                <c:pt idx="552">
                  <c:v>1938.0086014103299</c:v>
                </c:pt>
                <c:pt idx="553">
                  <c:v>1941.5467161136</c:v>
                </c:pt>
                <c:pt idx="554">
                  <c:v>1945.0849560563399</c:v>
                </c:pt>
                <c:pt idx="555">
                  <c:v>1948.62332123855</c:v>
                </c:pt>
                <c:pt idx="556">
                  <c:v>1952.1618116602299</c:v>
                </c:pt>
                <c:pt idx="557">
                  <c:v>1955.7004273213799</c:v>
                </c:pt>
                <c:pt idx="558">
                  <c:v>1959.239168222</c:v>
                </c:pt>
                <c:pt idx="559">
                  <c:v>1962.7780343621</c:v>
                </c:pt>
                <c:pt idx="560">
                  <c:v>1966.31702574166</c:v>
                </c:pt>
                <c:pt idx="561">
                  <c:v>1969.85614236069</c:v>
                </c:pt>
                <c:pt idx="562">
                  <c:v>1973.3953842192</c:v>
                </c:pt>
                <c:pt idx="563">
                  <c:v>1976.9347513171799</c:v>
                </c:pt>
                <c:pt idx="564">
                  <c:v>1980.4742436546201</c:v>
                </c:pt>
                <c:pt idx="565">
                  <c:v>1984.01386123154</c:v>
                </c:pt>
                <c:pt idx="566">
                  <c:v>1987.5536040479301</c:v>
                </c:pt>
                <c:pt idx="567">
                  <c:v>1991.09347210378</c:v>
                </c:pt>
                <c:pt idx="568">
                  <c:v>1994.63346539911</c:v>
                </c:pt>
                <c:pt idx="569">
                  <c:v>1998.1735839339101</c:v>
                </c:pt>
                <c:pt idx="570">
                  <c:v>2001.7138277081799</c:v>
                </c:pt>
                <c:pt idx="571">
                  <c:v>2005.2541967219199</c:v>
                </c:pt>
                <c:pt idx="572">
                  <c:v>2008.7946909751399</c:v>
                </c:pt>
                <c:pt idx="573">
                  <c:v>2012.3353104678199</c:v>
                </c:pt>
                <c:pt idx="574">
                  <c:v>2015.8760551999701</c:v>
                </c:pt>
                <c:pt idx="575">
                  <c:v>2019.41692517159</c:v>
                </c:pt>
                <c:pt idx="576">
                  <c:v>2022.95792038269</c:v>
                </c:pt>
                <c:pt idx="577">
                  <c:v>2026.4990408332501</c:v>
                </c:pt>
                <c:pt idx="578">
                  <c:v>2030.04028652329</c:v>
                </c:pt>
                <c:pt idx="579">
                  <c:v>2033.5816574527901</c:v>
                </c:pt>
                <c:pt idx="580">
                  <c:v>2037.1231536217699</c:v>
                </c:pt>
                <c:pt idx="581">
                  <c:v>2040.66477503022</c:v>
                </c:pt>
                <c:pt idx="582">
                  <c:v>2044.20652167814</c:v>
                </c:pt>
                <c:pt idx="583">
                  <c:v>2047.74839356553</c:v>
                </c:pt>
                <c:pt idx="584">
                  <c:v>2051.2903906923798</c:v>
                </c:pt>
                <c:pt idx="585">
                  <c:v>2054.83251305871</c:v>
                </c:pt>
                <c:pt idx="586">
                  <c:v>2058.3747606645102</c:v>
                </c:pt>
                <c:pt idx="587">
                  <c:v>2061.9171335097899</c:v>
                </c:pt>
                <c:pt idx="588">
                  <c:v>2065.45963159453</c:v>
                </c:pt>
                <c:pt idx="589">
                  <c:v>2069.0022549187402</c:v>
                </c:pt>
                <c:pt idx="590">
                  <c:v>2072.5450034824198</c:v>
                </c:pt>
                <c:pt idx="591">
                  <c:v>2076.0878772855799</c:v>
                </c:pt>
                <c:pt idx="592">
                  <c:v>2079.6308763282</c:v>
                </c:pt>
                <c:pt idx="593">
                  <c:v>2083.1740006103</c:v>
                </c:pt>
                <c:pt idx="594">
                  <c:v>2086.7172501318601</c:v>
                </c:pt>
                <c:pt idx="595">
                  <c:v>2090.2606248929001</c:v>
                </c:pt>
                <c:pt idx="596">
                  <c:v>2093.8041248934101</c:v>
                </c:pt>
                <c:pt idx="597">
                  <c:v>2097.34775013338</c:v>
                </c:pt>
                <c:pt idx="598">
                  <c:v>2100.89150061283</c:v>
                </c:pt>
                <c:pt idx="599">
                  <c:v>2104.4353763317499</c:v>
                </c:pt>
                <c:pt idx="600">
                  <c:v>2107.9793772901398</c:v>
                </c:pt>
                <c:pt idx="601">
                  <c:v>2111.5235034880002</c:v>
                </c:pt>
                <c:pt idx="602">
                  <c:v>2115.0677549253301</c:v>
                </c:pt>
                <c:pt idx="603">
                  <c:v>2118.6121316021299</c:v>
                </c:pt>
                <c:pt idx="604">
                  <c:v>2122.1566335184002</c:v>
                </c:pt>
                <c:pt idx="605">
                  <c:v>2125.70126067415</c:v>
                </c:pt>
                <c:pt idx="606">
                  <c:v>2129.2460130693598</c:v>
                </c:pt>
                <c:pt idx="607">
                  <c:v>2132.7908907040401</c:v>
                </c:pt>
                <c:pt idx="608">
                  <c:v>2136.3358935781998</c:v>
                </c:pt>
                <c:pt idx="609">
                  <c:v>2139.88102169182</c:v>
                </c:pt>
                <c:pt idx="610">
                  <c:v>2143.4262750449202</c:v>
                </c:pt>
                <c:pt idx="611">
                  <c:v>2146.9716536374899</c:v>
                </c:pt>
                <c:pt idx="612">
                  <c:v>2150.51715746952</c:v>
                </c:pt>
                <c:pt idx="613">
                  <c:v>2154.0627865410302</c:v>
                </c:pt>
                <c:pt idx="614">
                  <c:v>2157.6085408520098</c:v>
                </c:pt>
                <c:pt idx="615">
                  <c:v>2161.1544204024599</c:v>
                </c:pt>
                <c:pt idx="616">
                  <c:v>2164.70042519238</c:v>
                </c:pt>
                <c:pt idx="617">
                  <c:v>2168.24655522177</c:v>
                </c:pt>
                <c:pt idx="618">
                  <c:v>2171.79281049063</c:v>
                </c:pt>
                <c:pt idx="619">
                  <c:v>2175.33919099896</c:v>
                </c:pt>
                <c:pt idx="620">
                  <c:v>2178.88569674676</c:v>
                </c:pt>
                <c:pt idx="621">
                  <c:v>2182.43232773404</c:v>
                </c:pt>
                <c:pt idx="622">
                  <c:v>2185.9790839607799</c:v>
                </c:pt>
                <c:pt idx="623">
                  <c:v>2189.5259654269998</c:v>
                </c:pt>
                <c:pt idx="624">
                  <c:v>2193.0729721326802</c:v>
                </c:pt>
                <c:pt idx="625">
                  <c:v>2196.6201040778401</c:v>
                </c:pt>
                <c:pt idx="626">
                  <c:v>2200.16736126246</c:v>
                </c:pt>
                <c:pt idx="627">
                  <c:v>2203.7147436865598</c:v>
                </c:pt>
                <c:pt idx="628">
                  <c:v>2207.2622513501301</c:v>
                </c:pt>
                <c:pt idx="629">
                  <c:v>2210.8098842531599</c:v>
                </c:pt>
                <c:pt idx="630">
                  <c:v>2214.3576423956702</c:v>
                </c:pt>
                <c:pt idx="631">
                  <c:v>2217.9055257776499</c:v>
                </c:pt>
                <c:pt idx="632">
                  <c:v>2221.4535343991001</c:v>
                </c:pt>
                <c:pt idx="633">
                  <c:v>2225.0016682600199</c:v>
                </c:pt>
                <c:pt idx="634">
                  <c:v>2228.54992736041</c:v>
                </c:pt>
                <c:pt idx="635">
                  <c:v>2232.0983117002802</c:v>
                </c:pt>
                <c:pt idx="636">
                  <c:v>2235.6468212796099</c:v>
                </c:pt>
                <c:pt idx="637">
                  <c:v>2239.19545609841</c:v>
                </c:pt>
                <c:pt idx="638">
                  <c:v>2242.7442161566901</c:v>
                </c:pt>
                <c:pt idx="639">
                  <c:v>2246.2931014544301</c:v>
                </c:pt>
                <c:pt idx="640">
                  <c:v>2249.8421119916502</c:v>
                </c:pt>
                <c:pt idx="641">
                  <c:v>2253.3912477683298</c:v>
                </c:pt>
                <c:pt idx="642">
                  <c:v>2256.9405087844898</c:v>
                </c:pt>
                <c:pt idx="643">
                  <c:v>2260.4898950401198</c:v>
                </c:pt>
                <c:pt idx="644">
                  <c:v>2264.0394065352102</c:v>
                </c:pt>
                <c:pt idx="645">
                  <c:v>2267.5890432697802</c:v>
                </c:pt>
                <c:pt idx="646">
                  <c:v>2271.1388052438201</c:v>
                </c:pt>
                <c:pt idx="647">
                  <c:v>2274.68869245733</c:v>
                </c:pt>
                <c:pt idx="648">
                  <c:v>2278.2387049103099</c:v>
                </c:pt>
                <c:pt idx="649">
                  <c:v>2281.7888426027598</c:v>
                </c:pt>
                <c:pt idx="650">
                  <c:v>2285.3391055346801</c:v>
                </c:pt>
                <c:pt idx="651">
                  <c:v>2288.88949370608</c:v>
                </c:pt>
                <c:pt idx="652">
                  <c:v>2292.4400071169398</c:v>
                </c:pt>
                <c:pt idx="653">
                  <c:v>2295.9906457672701</c:v>
                </c:pt>
                <c:pt idx="654">
                  <c:v>2299.5414096570798</c:v>
                </c:pt>
                <c:pt idx="655">
                  <c:v>2303.0922987863501</c:v>
                </c:pt>
                <c:pt idx="656">
                  <c:v>2306.6433131550998</c:v>
                </c:pt>
                <c:pt idx="657">
                  <c:v>2310.19445276331</c:v>
                </c:pt>
                <c:pt idx="658">
                  <c:v>2313.7457176110001</c:v>
                </c:pt>
                <c:pt idx="659">
                  <c:v>2317.2971076981598</c:v>
                </c:pt>
                <c:pt idx="660">
                  <c:v>2320.84862302478</c:v>
                </c:pt>
                <c:pt idx="661">
                  <c:v>2324.4002635908801</c:v>
                </c:pt>
                <c:pt idx="662">
                  <c:v>2327.9520293964501</c:v>
                </c:pt>
                <c:pt idx="663">
                  <c:v>2331.5039204414902</c:v>
                </c:pt>
                <c:pt idx="664">
                  <c:v>2335.0559367259998</c:v>
                </c:pt>
                <c:pt idx="665">
                  <c:v>2338.6080782499798</c:v>
                </c:pt>
                <c:pt idx="666">
                  <c:v>2342.1603450134398</c:v>
                </c:pt>
                <c:pt idx="667">
                  <c:v>2345.7127370163598</c:v>
                </c:pt>
                <c:pt idx="668">
                  <c:v>2349.2652542587498</c:v>
                </c:pt>
                <c:pt idx="669">
                  <c:v>2352.8178967406202</c:v>
                </c:pt>
                <c:pt idx="670">
                  <c:v>2356.3706644619501</c:v>
                </c:pt>
                <c:pt idx="671">
                  <c:v>2359.92355742276</c:v>
                </c:pt>
                <c:pt idx="672">
                  <c:v>2363.4765756230299</c:v>
                </c:pt>
                <c:pt idx="673">
                  <c:v>2367.0297190627798</c:v>
                </c:pt>
                <c:pt idx="674">
                  <c:v>2370.5829877419901</c:v>
                </c:pt>
                <c:pt idx="675">
                  <c:v>2374.1363816606799</c:v>
                </c:pt>
                <c:pt idx="676">
                  <c:v>2377.6899008188402</c:v>
                </c:pt>
                <c:pt idx="677">
                  <c:v>2381.24354521647</c:v>
                </c:pt>
                <c:pt idx="678">
                  <c:v>2384.7973148535698</c:v>
                </c:pt>
                <c:pt idx="679">
                  <c:v>2388.35120973014</c:v>
                </c:pt>
                <c:pt idx="680">
                  <c:v>2391.9052298461802</c:v>
                </c:pt>
                <c:pt idx="681">
                  <c:v>2395.4593752016899</c:v>
                </c:pt>
                <c:pt idx="682">
                  <c:v>2399.0136457966701</c:v>
                </c:pt>
                <c:pt idx="683">
                  <c:v>2402.5680416311302</c:v>
                </c:pt>
                <c:pt idx="684">
                  <c:v>2406.1225627050499</c:v>
                </c:pt>
                <c:pt idx="685">
                  <c:v>2409.67720901844</c:v>
                </c:pt>
                <c:pt idx="686">
                  <c:v>2413.23198057131</c:v>
                </c:pt>
                <c:pt idx="687">
                  <c:v>2416.7868773636401</c:v>
                </c:pt>
                <c:pt idx="688">
                  <c:v>2420.3418993954501</c:v>
                </c:pt>
                <c:pt idx="689">
                  <c:v>2423.8970466667301</c:v>
                </c:pt>
                <c:pt idx="690">
                  <c:v>2427.4523191774701</c:v>
                </c:pt>
                <c:pt idx="691">
                  <c:v>2431.0077169276901</c:v>
                </c:pt>
                <c:pt idx="692">
                  <c:v>2434.5632399173801</c:v>
                </c:pt>
                <c:pt idx="693">
                  <c:v>2438.11888814654</c:v>
                </c:pt>
                <c:pt idx="694">
                  <c:v>2441.67466161517</c:v>
                </c:pt>
                <c:pt idx="695">
                  <c:v>2445.2305603232699</c:v>
                </c:pt>
                <c:pt idx="696">
                  <c:v>2448.7865842708402</c:v>
                </c:pt>
                <c:pt idx="697">
                  <c:v>2452.3427334578801</c:v>
                </c:pt>
                <c:pt idx="698">
                  <c:v>2455.8990078843999</c:v>
                </c:pt>
                <c:pt idx="699">
                  <c:v>2459.4554075503802</c:v>
                </c:pt>
                <c:pt idx="700">
                  <c:v>2463.01193245583</c:v>
                </c:pt>
                <c:pt idx="701">
                  <c:v>2466.5685826007598</c:v>
                </c:pt>
                <c:pt idx="702">
                  <c:v>2470.12535798515</c:v>
                </c:pt>
                <c:pt idx="703">
                  <c:v>2473.6822586090202</c:v>
                </c:pt>
                <c:pt idx="704">
                  <c:v>2477.2392844723499</c:v>
                </c:pt>
                <c:pt idx="705">
                  <c:v>2480.7964355751601</c:v>
                </c:pt>
                <c:pt idx="706">
                  <c:v>2484.3537119174398</c:v>
                </c:pt>
                <c:pt idx="707">
                  <c:v>2487.9111134991899</c:v>
                </c:pt>
                <c:pt idx="708">
                  <c:v>2491.46864032041</c:v>
                </c:pt>
                <c:pt idx="709">
                  <c:v>2495.0262923810901</c:v>
                </c:pt>
                <c:pt idx="710">
                  <c:v>2498.5840696812502</c:v>
                </c:pt>
                <c:pt idx="711">
                  <c:v>2502.1419722208898</c:v>
                </c:pt>
                <c:pt idx="712">
                  <c:v>2505.6999999999898</c:v>
                </c:pt>
                <c:pt idx="713">
                  <c:v>2509.2581530185598</c:v>
                </c:pt>
                <c:pt idx="714">
                  <c:v>2512.8164312765998</c:v>
                </c:pt>
                <c:pt idx="715">
                  <c:v>2516.3748347741198</c:v>
                </c:pt>
                <c:pt idx="716">
                  <c:v>2519.9333635111002</c:v>
                </c:pt>
                <c:pt idx="717">
                  <c:v>2523.4920174875501</c:v>
                </c:pt>
                <c:pt idx="718">
                  <c:v>2527.05079670348</c:v>
                </c:pt>
                <c:pt idx="719">
                  <c:v>2530.6097011588699</c:v>
                </c:pt>
                <c:pt idx="720">
                  <c:v>2534.1687308537398</c:v>
                </c:pt>
                <c:pt idx="721">
                  <c:v>2537.7278857880801</c:v>
                </c:pt>
                <c:pt idx="722">
                  <c:v>2541.28716596189</c:v>
                </c:pt>
                <c:pt idx="723">
                  <c:v>2544.8465713751698</c:v>
                </c:pt>
                <c:pt idx="724">
                  <c:v>2548.40610202791</c:v>
                </c:pt>
                <c:pt idx="725">
                  <c:v>2551.9657579201298</c:v>
                </c:pt>
                <c:pt idx="726">
                  <c:v>2555.52553905182</c:v>
                </c:pt>
                <c:pt idx="727">
                  <c:v>2559.0854454229898</c:v>
                </c:pt>
                <c:pt idx="728">
                  <c:v>2562.64547703362</c:v>
                </c:pt>
                <c:pt idx="729">
                  <c:v>2566.2056338837201</c:v>
                </c:pt>
                <c:pt idx="730">
                  <c:v>2569.7659159732898</c:v>
                </c:pt>
                <c:pt idx="731">
                  <c:v>2573.3263233023399</c:v>
                </c:pt>
                <c:pt idx="732">
                  <c:v>2576.88685587085</c:v>
                </c:pt>
                <c:pt idx="733">
                  <c:v>2580.4475136788401</c:v>
                </c:pt>
                <c:pt idx="734">
                  <c:v>2584.0082967262902</c:v>
                </c:pt>
                <c:pt idx="735">
                  <c:v>2587.5692050132202</c:v>
                </c:pt>
                <c:pt idx="736">
                  <c:v>2591.1302385396102</c:v>
                </c:pt>
                <c:pt idx="737">
                  <c:v>2594.6913973054802</c:v>
                </c:pt>
                <c:pt idx="738">
                  <c:v>2598.2526813108202</c:v>
                </c:pt>
                <c:pt idx="739">
                  <c:v>2601.8140905556302</c:v>
                </c:pt>
                <c:pt idx="740">
                  <c:v>2605.3756250399101</c:v>
                </c:pt>
                <c:pt idx="741">
                  <c:v>2608.93728476366</c:v>
                </c:pt>
                <c:pt idx="742">
                  <c:v>2612.49906972688</c:v>
                </c:pt>
                <c:pt idx="743">
                  <c:v>2616.0609799295698</c:v>
                </c:pt>
                <c:pt idx="744">
                  <c:v>2619.6230153717302</c:v>
                </c:pt>
                <c:pt idx="745">
                  <c:v>2623.18517605336</c:v>
                </c:pt>
                <c:pt idx="746">
                  <c:v>2626.7474619744698</c:v>
                </c:pt>
                <c:pt idx="747">
                  <c:v>2630.3098731350401</c:v>
                </c:pt>
                <c:pt idx="748">
                  <c:v>2633.8724095350899</c:v>
                </c:pt>
                <c:pt idx="749">
                  <c:v>2637.4350711746001</c:v>
                </c:pt>
                <c:pt idx="750">
                  <c:v>2640.9978580535899</c:v>
                </c:pt>
                <c:pt idx="751">
                  <c:v>2644.5607701720401</c:v>
                </c:pt>
                <c:pt idx="752">
                  <c:v>2648.1238075299698</c:v>
                </c:pt>
                <c:pt idx="753">
                  <c:v>2651.6869701273699</c:v>
                </c:pt>
                <c:pt idx="754">
                  <c:v>2655.2502579642401</c:v>
                </c:pt>
                <c:pt idx="755">
                  <c:v>2658.8136710405802</c:v>
                </c:pt>
                <c:pt idx="756">
                  <c:v>2662.3772093563898</c:v>
                </c:pt>
                <c:pt idx="757">
                  <c:v>2665.9408729116699</c:v>
                </c:pt>
                <c:pt idx="758">
                  <c:v>2669.5046617064199</c:v>
                </c:pt>
                <c:pt idx="759">
                  <c:v>2673.06857574064</c:v>
                </c:pt>
                <c:pt idx="760">
                  <c:v>2676.63261501433</c:v>
                </c:pt>
                <c:pt idx="761">
                  <c:v>2680.19677952749</c:v>
                </c:pt>
                <c:pt idx="762">
                  <c:v>2683.76106928013</c:v>
                </c:pt>
                <c:pt idx="763">
                  <c:v>2687.3254842722299</c:v>
                </c:pt>
                <c:pt idx="764">
                  <c:v>2690.8900245038099</c:v>
                </c:pt>
                <c:pt idx="765">
                  <c:v>2694.4546899748502</c:v>
                </c:pt>
                <c:pt idx="766">
                  <c:v>2698.0194806853701</c:v>
                </c:pt>
                <c:pt idx="767">
                  <c:v>2701.58439663535</c:v>
                </c:pt>
                <c:pt idx="768">
                  <c:v>2705.1494378248099</c:v>
                </c:pt>
                <c:pt idx="769">
                  <c:v>2708.7146042537402</c:v>
                </c:pt>
                <c:pt idx="770">
                  <c:v>2712.27989592214</c:v>
                </c:pt>
                <c:pt idx="771">
                  <c:v>2715.8453128300098</c:v>
                </c:pt>
                <c:pt idx="772">
                  <c:v>2719.41085497735</c:v>
                </c:pt>
                <c:pt idx="773">
                  <c:v>2722.9765223641598</c:v>
                </c:pt>
                <c:pt idx="774">
                  <c:v>2726.54231499044</c:v>
                </c:pt>
                <c:pt idx="775">
                  <c:v>2730.1082328561902</c:v>
                </c:pt>
                <c:pt idx="776">
                  <c:v>2733.6742759614099</c:v>
                </c:pt>
                <c:pt idx="777">
                  <c:v>2737.24044430611</c:v>
                </c:pt>
                <c:pt idx="778">
                  <c:v>2740.8067378902701</c:v>
                </c:pt>
                <c:pt idx="779">
                  <c:v>2744.3731567138998</c:v>
                </c:pt>
                <c:pt idx="780">
                  <c:v>2747.9397007770099</c:v>
                </c:pt>
                <c:pt idx="781">
                  <c:v>2751.5063700795899</c:v>
                </c:pt>
                <c:pt idx="782">
                  <c:v>2755.07316462163</c:v>
                </c:pt>
                <c:pt idx="783">
                  <c:v>2758.64008440315</c:v>
                </c:pt>
                <c:pt idx="784">
                  <c:v>2762.20712942414</c:v>
                </c:pt>
                <c:pt idx="785">
                  <c:v>2765.77429968459</c:v>
                </c:pt>
                <c:pt idx="786">
                  <c:v>2769.34159518452</c:v>
                </c:pt>
                <c:pt idx="787">
                  <c:v>2772.9090159239199</c:v>
                </c:pt>
                <c:pt idx="788">
                  <c:v>2776.4765619027899</c:v>
                </c:pt>
                <c:pt idx="789">
                  <c:v>2780.0442331211302</c:v>
                </c:pt>
                <c:pt idx="790">
                  <c:v>2783.6120295789501</c:v>
                </c:pt>
                <c:pt idx="791">
                  <c:v>2787.17995127623</c:v>
                </c:pt>
                <c:pt idx="792">
                  <c:v>2790.7479982129798</c:v>
                </c:pt>
                <c:pt idx="793">
                  <c:v>2794.3161703892001</c:v>
                </c:pt>
                <c:pt idx="794">
                  <c:v>2797.8844678048999</c:v>
                </c:pt>
                <c:pt idx="795">
                  <c:v>2801.4528904600602</c:v>
                </c:pt>
                <c:pt idx="796">
                  <c:v>2805.0214383547</c:v>
                </c:pt>
                <c:pt idx="797">
                  <c:v>2808.5901114888002</c:v>
                </c:pt>
                <c:pt idx="798">
                  <c:v>2812.1589098623799</c:v>
                </c:pt>
                <c:pt idx="799">
                  <c:v>2815.7278334754301</c:v>
                </c:pt>
                <c:pt idx="800">
                  <c:v>2819.2968823279498</c:v>
                </c:pt>
                <c:pt idx="801">
                  <c:v>2822.8660564199299</c:v>
                </c:pt>
                <c:pt idx="802">
                  <c:v>2826.43535575139</c:v>
                </c:pt>
                <c:pt idx="803">
                  <c:v>2830.0047803223201</c:v>
                </c:pt>
                <c:pt idx="804">
                  <c:v>2833.5743301327202</c:v>
                </c:pt>
                <c:pt idx="805">
                  <c:v>2837.1440051825998</c:v>
                </c:pt>
                <c:pt idx="806">
                  <c:v>2840.7138054719398</c:v>
                </c:pt>
                <c:pt idx="807">
                  <c:v>2844.2837310007499</c:v>
                </c:pt>
                <c:pt idx="808">
                  <c:v>2847.8537817690299</c:v>
                </c:pt>
                <c:pt idx="809">
                  <c:v>2851.4239577767898</c:v>
                </c:pt>
                <c:pt idx="810">
                  <c:v>2854.9942590240098</c:v>
                </c:pt>
                <c:pt idx="811">
                  <c:v>2858.5646855107002</c:v>
                </c:pt>
                <c:pt idx="812">
                  <c:v>2862.1352372368701</c:v>
                </c:pt>
                <c:pt idx="813">
                  <c:v>2865.70591420251</c:v>
                </c:pt>
                <c:pt idx="814">
                  <c:v>2869.2767164076099</c:v>
                </c:pt>
                <c:pt idx="815">
                  <c:v>2872.8476438521898</c:v>
                </c:pt>
                <c:pt idx="816">
                  <c:v>2876.4186965362401</c:v>
                </c:pt>
                <c:pt idx="817">
                  <c:v>2879.9898744597599</c:v>
                </c:pt>
                <c:pt idx="818">
                  <c:v>2883.5611776227502</c:v>
                </c:pt>
                <c:pt idx="819">
                  <c:v>2887.13260602521</c:v>
                </c:pt>
                <c:pt idx="820">
                  <c:v>2890.7041596671402</c:v>
                </c:pt>
                <c:pt idx="821">
                  <c:v>2894.2758385485399</c:v>
                </c:pt>
                <c:pt idx="822">
                  <c:v>2897.8476426694101</c:v>
                </c:pt>
                <c:pt idx="823">
                  <c:v>2901.4195720297598</c:v>
                </c:pt>
                <c:pt idx="824">
                  <c:v>2904.99162662957</c:v>
                </c:pt>
                <c:pt idx="825">
                  <c:v>2908.5638064688501</c:v>
                </c:pt>
                <c:pt idx="826">
                  <c:v>2912.1361115476102</c:v>
                </c:pt>
                <c:pt idx="827">
                  <c:v>2915.7085418658298</c:v>
                </c:pt>
                <c:pt idx="828">
                  <c:v>2919.2810974235299</c:v>
                </c:pt>
                <c:pt idx="829">
                  <c:v>2922.8537782206899</c:v>
                </c:pt>
                <c:pt idx="830">
                  <c:v>2926.42658425733</c:v>
                </c:pt>
                <c:pt idx="831">
                  <c:v>2929.99951553344</c:v>
                </c:pt>
                <c:pt idx="832">
                  <c:v>2933.57257204902</c:v>
                </c:pt>
                <c:pt idx="833">
                  <c:v>2937.14575380407</c:v>
                </c:pt>
                <c:pt idx="834">
                  <c:v>2940.7190607985899</c:v>
                </c:pt>
                <c:pt idx="835">
                  <c:v>2944.2924930325798</c:v>
                </c:pt>
                <c:pt idx="836">
                  <c:v>2947.8660505060402</c:v>
                </c:pt>
                <c:pt idx="837">
                  <c:v>2951.4397332189701</c:v>
                </c:pt>
                <c:pt idx="838">
                  <c:v>2955.01354117137</c:v>
                </c:pt>
                <c:pt idx="839">
                  <c:v>2958.5874743632398</c:v>
                </c:pt>
                <c:pt idx="840">
                  <c:v>2962.1615327945901</c:v>
                </c:pt>
                <c:pt idx="841">
                  <c:v>2965.7357164653999</c:v>
                </c:pt>
                <c:pt idx="842">
                  <c:v>2969.3100253756902</c:v>
                </c:pt>
                <c:pt idx="843">
                  <c:v>2972.88445952544</c:v>
                </c:pt>
                <c:pt idx="844">
                  <c:v>2976.4590189146702</c:v>
                </c:pt>
                <c:pt idx="845">
                  <c:v>2980.0337035433699</c:v>
                </c:pt>
                <c:pt idx="846">
                  <c:v>2983.6085134115301</c:v>
                </c:pt>
                <c:pt idx="847">
                  <c:v>2987.1834485191698</c:v>
                </c:pt>
                <c:pt idx="848">
                  <c:v>2990.75850886628</c:v>
                </c:pt>
                <c:pt idx="849">
                  <c:v>2994.3336944528601</c:v>
                </c:pt>
                <c:pt idx="850">
                  <c:v>2997.9090052789102</c:v>
                </c:pt>
                <c:pt idx="851">
                  <c:v>3001.4844413444298</c:v>
                </c:pt>
                <c:pt idx="852">
                  <c:v>3005.0600026494199</c:v>
                </c:pt>
                <c:pt idx="853">
                  <c:v>3008.6356891938799</c:v>
                </c:pt>
                <c:pt idx="854">
                  <c:v>3012.2115009778199</c:v>
                </c:pt>
                <c:pt idx="855">
                  <c:v>3015.7874380012199</c:v>
                </c:pt>
                <c:pt idx="856">
                  <c:v>3019.3635002640899</c:v>
                </c:pt>
                <c:pt idx="857">
                  <c:v>3022.9396877664399</c:v>
                </c:pt>
                <c:pt idx="858">
                  <c:v>3026.5160005082498</c:v>
                </c:pt>
                <c:pt idx="859">
                  <c:v>3030.0924384895402</c:v>
                </c:pt>
                <c:pt idx="860">
                  <c:v>3033.6690017103001</c:v>
                </c:pt>
                <c:pt idx="861">
                  <c:v>3037.24569017052</c:v>
                </c:pt>
                <c:pt idx="862">
                  <c:v>3040.8225038702199</c:v>
                </c:pt>
                <c:pt idx="863">
                  <c:v>3044.3994428093902</c:v>
                </c:pt>
                <c:pt idx="864">
                  <c:v>3047.97650698803</c:v>
                </c:pt>
                <c:pt idx="865">
                  <c:v>3051.5536964061398</c:v>
                </c:pt>
                <c:pt idx="866">
                  <c:v>3055.1310110637201</c:v>
                </c:pt>
                <c:pt idx="867">
                  <c:v>3058.7084509607698</c:v>
                </c:pt>
                <c:pt idx="868">
                  <c:v>3062.28601609729</c:v>
                </c:pt>
                <c:pt idx="869">
                  <c:v>3065.8637064732802</c:v>
                </c:pt>
                <c:pt idx="870">
                  <c:v>3069.4415220887499</c:v>
                </c:pt>
                <c:pt idx="871">
                  <c:v>3073.0194629436801</c:v>
                </c:pt>
                <c:pt idx="872">
                  <c:v>3076.5975290380802</c:v>
                </c:pt>
                <c:pt idx="873">
                  <c:v>3080.1757203719599</c:v>
                </c:pt>
                <c:pt idx="874">
                  <c:v>3083.7540369453</c:v>
                </c:pt>
                <c:pt idx="875">
                  <c:v>3087.33247875812</c:v>
                </c:pt>
                <c:pt idx="876">
                  <c:v>3090.9110458104101</c:v>
                </c:pt>
                <c:pt idx="877">
                  <c:v>3094.4897381021601</c:v>
                </c:pt>
                <c:pt idx="878">
                  <c:v>3098.0685556333901</c:v>
                </c:pt>
                <c:pt idx="879">
                  <c:v>3101.6474984040901</c:v>
                </c:pt>
                <c:pt idx="880">
                  <c:v>3105.2265664142601</c:v>
                </c:pt>
                <c:pt idx="881">
                  <c:v>3108.8057596639001</c:v>
                </c:pt>
                <c:pt idx="882">
                  <c:v>3112.38507815301</c:v>
                </c:pt>
                <c:pt idx="883">
                  <c:v>3115.9645218815899</c:v>
                </c:pt>
                <c:pt idx="884">
                  <c:v>3119.5440908496398</c:v>
                </c:pt>
                <c:pt idx="885">
                  <c:v>3123.1237850571601</c:v>
                </c:pt>
                <c:pt idx="886">
                  <c:v>3126.70360450416</c:v>
                </c:pt>
                <c:pt idx="887">
                  <c:v>3130.2835491906199</c:v>
                </c:pt>
                <c:pt idx="888">
                  <c:v>3133.8636191165601</c:v>
                </c:pt>
                <c:pt idx="889">
                  <c:v>3137.4438142819599</c:v>
                </c:pt>
                <c:pt idx="890">
                  <c:v>3141.0241346868402</c:v>
                </c:pt>
                <c:pt idx="891">
                  <c:v>3144.6045803311799</c:v>
                </c:pt>
                <c:pt idx="892">
                  <c:v>3148.1851512150001</c:v>
                </c:pt>
                <c:pt idx="893">
                  <c:v>3151.7658473382899</c:v>
                </c:pt>
                <c:pt idx="894">
                  <c:v>3155.34666870105</c:v>
                </c:pt>
                <c:pt idx="895">
                  <c:v>3158.9276153032702</c:v>
                </c:pt>
                <c:pt idx="896">
                  <c:v>3162.5086871449698</c:v>
                </c:pt>
                <c:pt idx="897">
                  <c:v>3166.0898842261399</c:v>
                </c:pt>
                <c:pt idx="898">
                  <c:v>3169.67120654679</c:v>
                </c:pt>
                <c:pt idx="899">
                  <c:v>3173.2526541069001</c:v>
                </c:pt>
                <c:pt idx="900">
                  <c:v>3176.8342269064801</c:v>
                </c:pt>
                <c:pt idx="901">
                  <c:v>3180.4159249455302</c:v>
                </c:pt>
                <c:pt idx="902">
                  <c:v>3183.9977482240602</c:v>
                </c:pt>
                <c:pt idx="903">
                  <c:v>3187.5796967420501</c:v>
                </c:pt>
                <c:pt idx="904">
                  <c:v>3191.1617704995101</c:v>
                </c:pt>
                <c:pt idx="905">
                  <c:v>3194.7439694964501</c:v>
                </c:pt>
                <c:pt idx="906">
                  <c:v>3198.32629373286</c:v>
                </c:pt>
                <c:pt idx="907">
                  <c:v>3201.9087432087299</c:v>
                </c:pt>
                <c:pt idx="908">
                  <c:v>3205.4913179240798</c:v>
                </c:pt>
                <c:pt idx="909">
                  <c:v>3209.0740178789001</c:v>
                </c:pt>
                <c:pt idx="910">
                  <c:v>3212.65684307319</c:v>
                </c:pt>
                <c:pt idx="911">
                  <c:v>3216.2397935069398</c:v>
                </c:pt>
                <c:pt idx="912">
                  <c:v>3219.8228691801701</c:v>
                </c:pt>
                <c:pt idx="913">
                  <c:v>3223.4060700928799</c:v>
                </c:pt>
                <c:pt idx="914">
                  <c:v>3226.9893962450501</c:v>
                </c:pt>
                <c:pt idx="915">
                  <c:v>3230.5728476366899</c:v>
                </c:pt>
                <c:pt idx="916">
                  <c:v>3234.1564242678</c:v>
                </c:pt>
                <c:pt idx="917">
                  <c:v>3237.7401261383802</c:v>
                </c:pt>
                <c:pt idx="918">
                  <c:v>3241.3239532484399</c:v>
                </c:pt>
                <c:pt idx="919">
                  <c:v>3244.9079055979601</c:v>
                </c:pt>
                <c:pt idx="920">
                  <c:v>3248.4919831869602</c:v>
                </c:pt>
                <c:pt idx="921">
                  <c:v>3252.0761860154198</c:v>
                </c:pt>
                <c:pt idx="922">
                  <c:v>3255.6605140833599</c:v>
                </c:pt>
                <c:pt idx="923">
                  <c:v>3259.2449673907699</c:v>
                </c:pt>
                <c:pt idx="924">
                  <c:v>3262.82954593764</c:v>
                </c:pt>
                <c:pt idx="925">
                  <c:v>3266.41424972399</c:v>
                </c:pt>
                <c:pt idx="926">
                  <c:v>3269.99907874981</c:v>
                </c:pt>
                <c:pt idx="927">
                  <c:v>3273.5840330151</c:v>
                </c:pt>
                <c:pt idx="928">
                  <c:v>3277.1691125198599</c:v>
                </c:pt>
                <c:pt idx="929">
                  <c:v>3280.7543172640899</c:v>
                </c:pt>
                <c:pt idx="930">
                  <c:v>3284.3396472477898</c:v>
                </c:pt>
                <c:pt idx="931">
                  <c:v>3287.9251024709602</c:v>
                </c:pt>
                <c:pt idx="932">
                  <c:v>3291.51068293361</c:v>
                </c:pt>
                <c:pt idx="933">
                  <c:v>3295.0963886357199</c:v>
                </c:pt>
                <c:pt idx="934">
                  <c:v>3298.6822195773002</c:v>
                </c:pt>
                <c:pt idx="935">
                  <c:v>3302.26817575836</c:v>
                </c:pt>
                <c:pt idx="936">
                  <c:v>3305.8542571788798</c:v>
                </c:pt>
                <c:pt idx="937">
                  <c:v>3309.4404638388801</c:v>
                </c:pt>
                <c:pt idx="938">
                  <c:v>3313.0267957383498</c:v>
                </c:pt>
                <c:pt idx="939">
                  <c:v>3316.61325287728</c:v>
                </c:pt>
                <c:pt idx="940">
                  <c:v>3320.1998352556898</c:v>
                </c:pt>
                <c:pt idx="941">
                  <c:v>3323.7865428735699</c:v>
                </c:pt>
                <c:pt idx="942">
                  <c:v>3327.3733757309201</c:v>
                </c:pt>
                <c:pt idx="943">
                  <c:v>3330.9603338277402</c:v>
                </c:pt>
                <c:pt idx="944">
                  <c:v>3334.5474171640299</c:v>
                </c:pt>
                <c:pt idx="945">
                  <c:v>3338.13462573979</c:v>
                </c:pt>
                <c:pt idx="946">
                  <c:v>3341.72195955502</c:v>
                </c:pt>
                <c:pt idx="947">
                  <c:v>3345.3094186097201</c:v>
                </c:pt>
                <c:pt idx="948">
                  <c:v>3348.8970029039001</c:v>
                </c:pt>
                <c:pt idx="949">
                  <c:v>3352.4847124375401</c:v>
                </c:pt>
                <c:pt idx="950">
                  <c:v>3356.0725472106501</c:v>
                </c:pt>
                <c:pt idx="951">
                  <c:v>3359.6605072232401</c:v>
                </c:pt>
                <c:pt idx="952">
                  <c:v>3363.24859247529</c:v>
                </c:pt>
                <c:pt idx="953">
                  <c:v>3366.83680296682</c:v>
                </c:pt>
                <c:pt idx="954">
                  <c:v>3370.4251386978199</c:v>
                </c:pt>
                <c:pt idx="955">
                  <c:v>3374.0135996682802</c:v>
                </c:pt>
                <c:pt idx="956">
                  <c:v>3377.6021858782201</c:v>
                </c:pt>
                <c:pt idx="957">
                  <c:v>3381.19089732763</c:v>
                </c:pt>
                <c:pt idx="958">
                  <c:v>3384.7797340165098</c:v>
                </c:pt>
                <c:pt idx="959">
                  <c:v>3388.3686959448601</c:v>
                </c:pt>
                <c:pt idx="960">
                  <c:v>3391.9577831126799</c:v>
                </c:pt>
                <c:pt idx="961">
                  <c:v>3395.5469955199701</c:v>
                </c:pt>
                <c:pt idx="962">
                  <c:v>3399.1363331667299</c:v>
                </c:pt>
                <c:pt idx="963">
                  <c:v>3402.7257960529701</c:v>
                </c:pt>
                <c:pt idx="964">
                  <c:v>3406.3153841786698</c:v>
                </c:pt>
                <c:pt idx="965">
                  <c:v>3409.9050975438399</c:v>
                </c:pt>
                <c:pt idx="966">
                  <c:v>3413.4949361484901</c:v>
                </c:pt>
                <c:pt idx="967">
                  <c:v>3417.0848999926002</c:v>
                </c:pt>
                <c:pt idx="968">
                  <c:v>3420.6749890761898</c:v>
                </c:pt>
                <c:pt idx="969">
                  <c:v>3424.2652033992499</c:v>
                </c:pt>
                <c:pt idx="970">
                  <c:v>3427.85554296177</c:v>
                </c:pt>
                <c:pt idx="971">
                  <c:v>3431.44600776377</c:v>
                </c:pt>
                <c:pt idx="972">
                  <c:v>3435.03659780524</c:v>
                </c:pt>
                <c:pt idx="973">
                  <c:v>3438.62731308618</c:v>
                </c:pt>
                <c:pt idx="974">
                  <c:v>3442.21815360659</c:v>
                </c:pt>
                <c:pt idx="975">
                  <c:v>3445.80911936647</c:v>
                </c:pt>
                <c:pt idx="976">
                  <c:v>3449.4002103658199</c:v>
                </c:pt>
                <c:pt idx="977">
                  <c:v>3452.9914266046399</c:v>
                </c:pt>
                <c:pt idx="978">
                  <c:v>3456.5827680829302</c:v>
                </c:pt>
                <c:pt idx="979">
                  <c:v>3460.1742348007001</c:v>
                </c:pt>
                <c:pt idx="980">
                  <c:v>3463.76582675793</c:v>
                </c:pt>
                <c:pt idx="981">
                  <c:v>3467.3575439546298</c:v>
                </c:pt>
                <c:pt idx="982">
                  <c:v>3470.9493863908101</c:v>
                </c:pt>
                <c:pt idx="983">
                  <c:v>3474.5413540664499</c:v>
                </c:pt>
                <c:pt idx="984">
                  <c:v>3478.1334469815702</c:v>
                </c:pt>
                <c:pt idx="985">
                  <c:v>3481.7256651361599</c:v>
                </c:pt>
                <c:pt idx="986">
                  <c:v>3485.3180085302101</c:v>
                </c:pt>
                <c:pt idx="987">
                  <c:v>3488.9104771637399</c:v>
                </c:pt>
                <c:pt idx="988">
                  <c:v>3492.50307103674</c:v>
                </c:pt>
                <c:pt idx="989">
                  <c:v>3496.0957901492102</c:v>
                </c:pt>
                <c:pt idx="990">
                  <c:v>3499.6886345011499</c:v>
                </c:pt>
                <c:pt idx="991">
                  <c:v>3503.28160409256</c:v>
                </c:pt>
                <c:pt idx="992">
                  <c:v>3506.8746989234401</c:v>
                </c:pt>
                <c:pt idx="993">
                  <c:v>3510.4679189937901</c:v>
                </c:pt>
                <c:pt idx="994">
                  <c:v>3514.0612643036102</c:v>
                </c:pt>
                <c:pt idx="995">
                  <c:v>3517.6547348529102</c:v>
                </c:pt>
                <c:pt idx="996">
                  <c:v>3521.2483306416698</c:v>
                </c:pt>
                <c:pt idx="997">
                  <c:v>3524.8420516699098</c:v>
                </c:pt>
                <c:pt idx="998">
                  <c:v>3528.4358979376102</c:v>
                </c:pt>
                <c:pt idx="999">
                  <c:v>3532.0298694447902</c:v>
                </c:pt>
                <c:pt idx="1000">
                  <c:v>3535.6239661914301</c:v>
                </c:pt>
                <c:pt idx="1001">
                  <c:v>3539.21818817755</c:v>
                </c:pt>
                <c:pt idx="1002">
                  <c:v>3542.8125354031399</c:v>
                </c:pt>
                <c:pt idx="1003">
                  <c:v>3546.4070078681998</c:v>
                </c:pt>
                <c:pt idx="1004">
                  <c:v>3550.0016055727201</c:v>
                </c:pt>
                <c:pt idx="1005">
                  <c:v>3553.59632851672</c:v>
                </c:pt>
                <c:pt idx="1006">
                  <c:v>3557.1911767001902</c:v>
                </c:pt>
                <c:pt idx="1007">
                  <c:v>3560.78615012314</c:v>
                </c:pt>
                <c:pt idx="1008">
                  <c:v>3564.3812487855498</c:v>
                </c:pt>
                <c:pt idx="1009">
                  <c:v>3567.97647268743</c:v>
                </c:pt>
                <c:pt idx="1010">
                  <c:v>3571.5718218287798</c:v>
                </c:pt>
                <c:pt idx="1011">
                  <c:v>3575.16729620961</c:v>
                </c:pt>
                <c:pt idx="1012">
                  <c:v>3578.7628958299001</c:v>
                </c:pt>
                <c:pt idx="1013">
                  <c:v>3582.3586206896598</c:v>
                </c:pt>
                <c:pt idx="1014">
                  <c:v>3585.9544707888999</c:v>
                </c:pt>
                <c:pt idx="1015">
                  <c:v>3589.5504461276</c:v>
                </c:pt>
                <c:pt idx="1016">
                  <c:v>3593.1465467057801</c:v>
                </c:pt>
                <c:pt idx="1017">
                  <c:v>3596.7427725234302</c:v>
                </c:pt>
                <c:pt idx="1018">
                  <c:v>3600.3391235805502</c:v>
                </c:pt>
                <c:pt idx="1019">
                  <c:v>3603.9355998771398</c:v>
                </c:pt>
                <c:pt idx="1020">
                  <c:v>3607.5322014131898</c:v>
                </c:pt>
                <c:pt idx="1021">
                  <c:v>3611.1289281887198</c:v>
                </c:pt>
                <c:pt idx="1022">
                  <c:v>3614.7257802037202</c:v>
                </c:pt>
                <c:pt idx="1023">
                  <c:v>3618.3227574582002</c:v>
                </c:pt>
              </c:numCache>
            </c:numRef>
          </c:xVal>
          <c:yVal>
            <c:numRef>
              <c:f>'Background Subtracted Rates'!$R$26:$R$1049</c:f>
              <c:numCache>
                <c:formatCode>0.0000000000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-2.7127555616113025E-4</c:v>
                </c:pt>
                <c:pt idx="9">
                  <c:v>-3.2755248629358775E-4</c:v>
                </c:pt>
                <c:pt idx="10">
                  <c:v>-1.1929759345817269E-2</c:v>
                </c:pt>
                <c:pt idx="11">
                  <c:v>-1.3378592866749424E-2</c:v>
                </c:pt>
                <c:pt idx="12">
                  <c:v>5.2342342979621592E-3</c:v>
                </c:pt>
                <c:pt idx="13">
                  <c:v>5.2299184735705301E-3</c:v>
                </c:pt>
                <c:pt idx="14">
                  <c:v>1.2965064040671992E-2</c:v>
                </c:pt>
                <c:pt idx="15">
                  <c:v>1.6229987327200747E-2</c:v>
                </c:pt>
                <c:pt idx="16">
                  <c:v>2.0310032407114056E-2</c:v>
                </c:pt>
                <c:pt idx="17">
                  <c:v>2.581253824358104E-2</c:v>
                </c:pt>
                <c:pt idx="18">
                  <c:v>3.5660812462680685E-2</c:v>
                </c:pt>
                <c:pt idx="19">
                  <c:v>4.2752636362373017E-2</c:v>
                </c:pt>
                <c:pt idx="20">
                  <c:v>3.4094323955135897E-2</c:v>
                </c:pt>
                <c:pt idx="21">
                  <c:v>1.6773055814141707E-2</c:v>
                </c:pt>
                <c:pt idx="22">
                  <c:v>8.1457386006621169E-3</c:v>
                </c:pt>
                <c:pt idx="23">
                  <c:v>1.184254302088146E-2</c:v>
                </c:pt>
                <c:pt idx="24">
                  <c:v>1.4147861640368672E-2</c:v>
                </c:pt>
                <c:pt idx="25">
                  <c:v>1.1933139112882477E-2</c:v>
                </c:pt>
                <c:pt idx="26">
                  <c:v>5.3853061922552181E-3</c:v>
                </c:pt>
                <c:pt idx="27">
                  <c:v>7.4667295064899802E-3</c:v>
                </c:pt>
                <c:pt idx="28">
                  <c:v>9.6874209521687765E-3</c:v>
                </c:pt>
                <c:pt idx="29">
                  <c:v>1.1197922232999369E-2</c:v>
                </c:pt>
                <c:pt idx="30">
                  <c:v>9.5010378199915924E-3</c:v>
                </c:pt>
                <c:pt idx="31">
                  <c:v>1.0628725774184486E-2</c:v>
                </c:pt>
                <c:pt idx="32">
                  <c:v>1.0311533847630269E-2</c:v>
                </c:pt>
                <c:pt idx="33">
                  <c:v>9.433649490506929E-3</c:v>
                </c:pt>
                <c:pt idx="34">
                  <c:v>1.0539837915733638E-2</c:v>
                </c:pt>
                <c:pt idx="35">
                  <c:v>8.3996439161251601E-3</c:v>
                </c:pt>
                <c:pt idx="36">
                  <c:v>1.0651423933490736E-2</c:v>
                </c:pt>
                <c:pt idx="37">
                  <c:v>9.0346856703871492E-3</c:v>
                </c:pt>
                <c:pt idx="38">
                  <c:v>9.0404549267239093E-3</c:v>
                </c:pt>
                <c:pt idx="39">
                  <c:v>9.7134359673824444E-3</c:v>
                </c:pt>
                <c:pt idx="40">
                  <c:v>1.0614369779978206E-2</c:v>
                </c:pt>
                <c:pt idx="41">
                  <c:v>1.0032842614065077E-2</c:v>
                </c:pt>
                <c:pt idx="42">
                  <c:v>1.0159704221255741E-2</c:v>
                </c:pt>
                <c:pt idx="43">
                  <c:v>1.0335509790798586E-2</c:v>
                </c:pt>
                <c:pt idx="44">
                  <c:v>1.0744785923377173E-2</c:v>
                </c:pt>
                <c:pt idx="45">
                  <c:v>1.0404299968580992E-2</c:v>
                </c:pt>
                <c:pt idx="46">
                  <c:v>8.7034270135749464E-3</c:v>
                </c:pt>
                <c:pt idx="47">
                  <c:v>1.0107522556518124E-2</c:v>
                </c:pt>
                <c:pt idx="48">
                  <c:v>1.0413379188356497E-2</c:v>
                </c:pt>
                <c:pt idx="49">
                  <c:v>1.0847953958879178E-2</c:v>
                </c:pt>
                <c:pt idx="50">
                  <c:v>8.8784059263498083E-3</c:v>
                </c:pt>
                <c:pt idx="51">
                  <c:v>1.0625966768767731E-2</c:v>
                </c:pt>
                <c:pt idx="52">
                  <c:v>6.9366536233726045E-3</c:v>
                </c:pt>
                <c:pt idx="53">
                  <c:v>1.0234153375876506E-2</c:v>
                </c:pt>
                <c:pt idx="54">
                  <c:v>1.0172472270510741E-2</c:v>
                </c:pt>
                <c:pt idx="55">
                  <c:v>8.3224597698604158E-3</c:v>
                </c:pt>
                <c:pt idx="56">
                  <c:v>6.5641112543818464E-3</c:v>
                </c:pt>
                <c:pt idx="57">
                  <c:v>9.0779773286346482E-3</c:v>
                </c:pt>
                <c:pt idx="58">
                  <c:v>7.1450080890159973E-3</c:v>
                </c:pt>
                <c:pt idx="59">
                  <c:v>9.6851475361893341E-3</c:v>
                </c:pt>
                <c:pt idx="60">
                  <c:v>6.3405121055463351E-3</c:v>
                </c:pt>
                <c:pt idx="61">
                  <c:v>8.4039181659699147E-3</c:v>
                </c:pt>
                <c:pt idx="62">
                  <c:v>6.8249780035230523E-3</c:v>
                </c:pt>
                <c:pt idx="63">
                  <c:v>8.1550686264708766E-3</c:v>
                </c:pt>
                <c:pt idx="64">
                  <c:v>1.179866172696193E-2</c:v>
                </c:pt>
                <c:pt idx="65">
                  <c:v>1.0373445521093316E-2</c:v>
                </c:pt>
                <c:pt idx="66">
                  <c:v>1.2073708822226352E-2</c:v>
                </c:pt>
                <c:pt idx="67">
                  <c:v>1.2713503743036737E-2</c:v>
                </c:pt>
                <c:pt idx="68">
                  <c:v>1.2964309644957338E-2</c:v>
                </c:pt>
                <c:pt idx="69">
                  <c:v>1.1506861376811069E-2</c:v>
                </c:pt>
                <c:pt idx="70">
                  <c:v>9.9120152936517034E-3</c:v>
                </c:pt>
                <c:pt idx="71">
                  <c:v>8.9034357580165535E-3</c:v>
                </c:pt>
                <c:pt idx="72">
                  <c:v>9.5404545521060452E-3</c:v>
                </c:pt>
                <c:pt idx="73">
                  <c:v>7.8986346539533514E-3</c:v>
                </c:pt>
                <c:pt idx="74">
                  <c:v>7.980750951216399E-3</c:v>
                </c:pt>
                <c:pt idx="75">
                  <c:v>6.159347051948906E-3</c:v>
                </c:pt>
                <c:pt idx="76">
                  <c:v>8.1734302839795506E-3</c:v>
                </c:pt>
                <c:pt idx="77">
                  <c:v>7.4162594116693598E-3</c:v>
                </c:pt>
                <c:pt idx="78">
                  <c:v>6.7237420969348469E-3</c:v>
                </c:pt>
                <c:pt idx="79">
                  <c:v>6.6980714854186774E-3</c:v>
                </c:pt>
                <c:pt idx="80">
                  <c:v>7.5077201788834383E-3</c:v>
                </c:pt>
                <c:pt idx="81">
                  <c:v>5.9864587948667766E-3</c:v>
                </c:pt>
                <c:pt idx="82">
                  <c:v>6.6837223836810344E-3</c:v>
                </c:pt>
                <c:pt idx="83">
                  <c:v>7.7187026930392449E-3</c:v>
                </c:pt>
                <c:pt idx="84">
                  <c:v>5.2509630996058418E-3</c:v>
                </c:pt>
                <c:pt idx="85">
                  <c:v>6.4166110176012425E-3</c:v>
                </c:pt>
                <c:pt idx="86">
                  <c:v>7.3933166795935312E-3</c:v>
                </c:pt>
                <c:pt idx="87">
                  <c:v>4.9635439424312866E-3</c:v>
                </c:pt>
                <c:pt idx="88">
                  <c:v>5.4559731394672323E-3</c:v>
                </c:pt>
                <c:pt idx="89">
                  <c:v>5.823097548287387E-3</c:v>
                </c:pt>
                <c:pt idx="90">
                  <c:v>5.1019371698267924E-3</c:v>
                </c:pt>
                <c:pt idx="91">
                  <c:v>4.0225835241130686E-3</c:v>
                </c:pt>
                <c:pt idx="92">
                  <c:v>5.0553835756860996E-3</c:v>
                </c:pt>
                <c:pt idx="93">
                  <c:v>5.814300699991528E-3</c:v>
                </c:pt>
                <c:pt idx="94">
                  <c:v>4.973029598122132E-3</c:v>
                </c:pt>
                <c:pt idx="95">
                  <c:v>5.8717762604640587E-3</c:v>
                </c:pt>
                <c:pt idx="96">
                  <c:v>5.1199888859812283E-3</c:v>
                </c:pt>
                <c:pt idx="97">
                  <c:v>6.6826166918002375E-3</c:v>
                </c:pt>
                <c:pt idx="98">
                  <c:v>5.1168063233449981E-3</c:v>
                </c:pt>
                <c:pt idx="99">
                  <c:v>5.7389008241670834E-3</c:v>
                </c:pt>
                <c:pt idx="100">
                  <c:v>5.1217833852570116E-3</c:v>
                </c:pt>
                <c:pt idx="101">
                  <c:v>4.4063784781958708E-3</c:v>
                </c:pt>
                <c:pt idx="102">
                  <c:v>5.5091742303600318E-3</c:v>
                </c:pt>
                <c:pt idx="103">
                  <c:v>5.0223110717031658E-3</c:v>
                </c:pt>
                <c:pt idx="104">
                  <c:v>5.3947983009447302E-3</c:v>
                </c:pt>
                <c:pt idx="105">
                  <c:v>5.6774160442903433E-3</c:v>
                </c:pt>
                <c:pt idx="106">
                  <c:v>4.2794410538500652E-3</c:v>
                </c:pt>
                <c:pt idx="107">
                  <c:v>5.0584558588239355E-3</c:v>
                </c:pt>
                <c:pt idx="108">
                  <c:v>4.4701709166603161E-3</c:v>
                </c:pt>
                <c:pt idx="109">
                  <c:v>4.8267453327207228E-3</c:v>
                </c:pt>
                <c:pt idx="110">
                  <c:v>4.5946352631708216E-3</c:v>
                </c:pt>
                <c:pt idx="111">
                  <c:v>4.836279235692121E-3</c:v>
                </c:pt>
                <c:pt idx="112">
                  <c:v>3.4432881996325111E-3</c:v>
                </c:pt>
                <c:pt idx="113">
                  <c:v>4.5550564481756026E-3</c:v>
                </c:pt>
                <c:pt idx="114">
                  <c:v>4.3398477117206104E-3</c:v>
                </c:pt>
                <c:pt idx="115">
                  <c:v>4.359728389494083E-3</c:v>
                </c:pt>
                <c:pt idx="116">
                  <c:v>4.2463685498671314E-3</c:v>
                </c:pt>
                <c:pt idx="117">
                  <c:v>5.1493000796963458E-3</c:v>
                </c:pt>
                <c:pt idx="118">
                  <c:v>5.5796693053257844E-3</c:v>
                </c:pt>
                <c:pt idx="119">
                  <c:v>4.3953255549596844E-3</c:v>
                </c:pt>
                <c:pt idx="120">
                  <c:v>3.9569792453337214E-3</c:v>
                </c:pt>
                <c:pt idx="121">
                  <c:v>4.2397933141683532E-3</c:v>
                </c:pt>
                <c:pt idx="122">
                  <c:v>4.6285997925064153E-3</c:v>
                </c:pt>
                <c:pt idx="123">
                  <c:v>3.8521578962957617E-3</c:v>
                </c:pt>
                <c:pt idx="124">
                  <c:v>3.4959554538074485E-3</c:v>
                </c:pt>
                <c:pt idx="125">
                  <c:v>3.7592746033780003E-3</c:v>
                </c:pt>
                <c:pt idx="126">
                  <c:v>2.8481834490005388E-3</c:v>
                </c:pt>
                <c:pt idx="127">
                  <c:v>3.4458266460524814E-3</c:v>
                </c:pt>
                <c:pt idx="128">
                  <c:v>2.9903826778425839E-3</c:v>
                </c:pt>
                <c:pt idx="129">
                  <c:v>2.9074535087488564E-3</c:v>
                </c:pt>
                <c:pt idx="130">
                  <c:v>3.6562339686785281E-3</c:v>
                </c:pt>
                <c:pt idx="131">
                  <c:v>3.700390302139072E-3</c:v>
                </c:pt>
                <c:pt idx="132">
                  <c:v>3.6906393962727081E-3</c:v>
                </c:pt>
                <c:pt idx="133">
                  <c:v>2.8420077567484457E-3</c:v>
                </c:pt>
                <c:pt idx="134">
                  <c:v>3.1866647940946152E-3</c:v>
                </c:pt>
                <c:pt idx="135">
                  <c:v>3.300220959210582E-3</c:v>
                </c:pt>
                <c:pt idx="136">
                  <c:v>5.2216379012184309E-3</c:v>
                </c:pt>
                <c:pt idx="137">
                  <c:v>3.8551096710997268E-3</c:v>
                </c:pt>
                <c:pt idx="138">
                  <c:v>2.8628769544356732E-3</c:v>
                </c:pt>
                <c:pt idx="139">
                  <c:v>2.1584422609869126E-3</c:v>
                </c:pt>
                <c:pt idx="140">
                  <c:v>3.7292159064168766E-3</c:v>
                </c:pt>
                <c:pt idx="141">
                  <c:v>3.78829653314482E-3</c:v>
                </c:pt>
                <c:pt idx="142">
                  <c:v>4.9283014094986533E-3</c:v>
                </c:pt>
                <c:pt idx="143">
                  <c:v>4.5681173174807223E-3</c:v>
                </c:pt>
                <c:pt idx="144">
                  <c:v>3.5741038864781811E-3</c:v>
                </c:pt>
                <c:pt idx="145">
                  <c:v>4.9418445318742607E-3</c:v>
                </c:pt>
                <c:pt idx="146">
                  <c:v>4.3521508489442438E-3</c:v>
                </c:pt>
                <c:pt idx="147">
                  <c:v>3.4203799298999325E-3</c:v>
                </c:pt>
                <c:pt idx="148">
                  <c:v>3.0906471858211659E-3</c:v>
                </c:pt>
                <c:pt idx="149">
                  <c:v>3.5275847546807383E-3</c:v>
                </c:pt>
                <c:pt idx="150">
                  <c:v>2.8408366962829716E-3</c:v>
                </c:pt>
                <c:pt idx="151">
                  <c:v>3.0204206973977604E-3</c:v>
                </c:pt>
                <c:pt idx="152">
                  <c:v>3.1113062730820686E-3</c:v>
                </c:pt>
                <c:pt idx="153">
                  <c:v>2.7662427998205591E-3</c:v>
                </c:pt>
                <c:pt idx="154">
                  <c:v>3.0297375974741858E-3</c:v>
                </c:pt>
                <c:pt idx="155">
                  <c:v>2.0647460962384644E-3</c:v>
                </c:pt>
                <c:pt idx="156">
                  <c:v>9.4562420250915435E-4</c:v>
                </c:pt>
                <c:pt idx="157">
                  <c:v>2.4254915948488595E-3</c:v>
                </c:pt>
                <c:pt idx="158">
                  <c:v>1.2614280657029242E-3</c:v>
                </c:pt>
                <c:pt idx="159">
                  <c:v>2.6172030851042104E-3</c:v>
                </c:pt>
                <c:pt idx="160">
                  <c:v>1.5348838796492327E-3</c:v>
                </c:pt>
                <c:pt idx="161">
                  <c:v>3.2027187930155944E-3</c:v>
                </c:pt>
                <c:pt idx="162">
                  <c:v>3.0463874653308756E-3</c:v>
                </c:pt>
                <c:pt idx="163">
                  <c:v>2.1736902805458598E-3</c:v>
                </c:pt>
                <c:pt idx="164">
                  <c:v>2.7629844200291812E-3</c:v>
                </c:pt>
                <c:pt idx="165">
                  <c:v>3.173276642396132E-3</c:v>
                </c:pt>
                <c:pt idx="166">
                  <c:v>4.1704864209722026E-3</c:v>
                </c:pt>
                <c:pt idx="167">
                  <c:v>3.2858373951296944E-3</c:v>
                </c:pt>
                <c:pt idx="168">
                  <c:v>4.0692540704858164E-3</c:v>
                </c:pt>
                <c:pt idx="169">
                  <c:v>4.34928512013091E-3</c:v>
                </c:pt>
                <c:pt idx="170">
                  <c:v>2.4891221701675362E-3</c:v>
                </c:pt>
                <c:pt idx="171">
                  <c:v>2.4998684884163028E-3</c:v>
                </c:pt>
                <c:pt idx="172">
                  <c:v>2.8512901944816212E-3</c:v>
                </c:pt>
                <c:pt idx="173">
                  <c:v>3.9123406588026897E-3</c:v>
                </c:pt>
                <c:pt idx="174">
                  <c:v>3.6014862876463383E-3</c:v>
                </c:pt>
                <c:pt idx="175">
                  <c:v>3.3902592007209603E-3</c:v>
                </c:pt>
                <c:pt idx="176">
                  <c:v>3.2816663125797112E-3</c:v>
                </c:pt>
                <c:pt idx="177">
                  <c:v>3.4326210349057175E-3</c:v>
                </c:pt>
                <c:pt idx="178">
                  <c:v>2.41154892902656E-3</c:v>
                </c:pt>
                <c:pt idx="179">
                  <c:v>2.9290321912370139E-3</c:v>
                </c:pt>
                <c:pt idx="180">
                  <c:v>2.8150764826743568E-3</c:v>
                </c:pt>
                <c:pt idx="181">
                  <c:v>3.2044719374794816E-3</c:v>
                </c:pt>
                <c:pt idx="182">
                  <c:v>2.2723083674571262E-3</c:v>
                </c:pt>
                <c:pt idx="183">
                  <c:v>1.7981616744078849E-3</c:v>
                </c:pt>
                <c:pt idx="184">
                  <c:v>2.6969083367498117E-3</c:v>
                </c:pt>
                <c:pt idx="185">
                  <c:v>2.4980326343286181E-3</c:v>
                </c:pt>
                <c:pt idx="186">
                  <c:v>2.569226965259826E-3</c:v>
                </c:pt>
                <c:pt idx="187">
                  <c:v>2.1225315980652418E-3</c:v>
                </c:pt>
                <c:pt idx="188">
                  <c:v>1.9484998503922334E-3</c:v>
                </c:pt>
                <c:pt idx="189">
                  <c:v>3.1296748230594008E-3</c:v>
                </c:pt>
                <c:pt idx="190">
                  <c:v>2.3540251212734852E-3</c:v>
                </c:pt>
                <c:pt idx="191">
                  <c:v>2.2953509304608783E-3</c:v>
                </c:pt>
                <c:pt idx="192">
                  <c:v>2.7273252223457313E-3</c:v>
                </c:pt>
                <c:pt idx="193">
                  <c:v>1.3894331634844558E-3</c:v>
                </c:pt>
                <c:pt idx="194">
                  <c:v>1.6545399198621448E-3</c:v>
                </c:pt>
                <c:pt idx="195">
                  <c:v>9.7475974814120389E-4</c:v>
                </c:pt>
                <c:pt idx="196">
                  <c:v>2.2336836100324119E-3</c:v>
                </c:pt>
                <c:pt idx="197">
                  <c:v>1.8959806744257689E-3</c:v>
                </c:pt>
                <c:pt idx="198">
                  <c:v>2.9482687527942267E-3</c:v>
                </c:pt>
                <c:pt idx="199">
                  <c:v>9.0454015218644802E-4</c:v>
                </c:pt>
                <c:pt idx="200">
                  <c:v>1.4182656602309066E-3</c:v>
                </c:pt>
                <c:pt idx="201">
                  <c:v>1.5936785787957104E-3</c:v>
                </c:pt>
                <c:pt idx="202">
                  <c:v>1.8380986780378982E-3</c:v>
                </c:pt>
                <c:pt idx="203">
                  <c:v>1.7836093547125773E-3</c:v>
                </c:pt>
                <c:pt idx="204">
                  <c:v>1.4691659850046557E-3</c:v>
                </c:pt>
                <c:pt idx="205">
                  <c:v>1.967967199781713E-3</c:v>
                </c:pt>
                <c:pt idx="206">
                  <c:v>2.3042751795592613E-3</c:v>
                </c:pt>
                <c:pt idx="207">
                  <c:v>1.951858061111535E-3</c:v>
                </c:pt>
                <c:pt idx="208">
                  <c:v>1.6109656704000122E-3</c:v>
                </c:pt>
                <c:pt idx="209">
                  <c:v>1.3263639947582451E-3</c:v>
                </c:pt>
                <c:pt idx="210">
                  <c:v>2.1857419525312741E-3</c:v>
                </c:pt>
                <c:pt idx="211">
                  <c:v>6.5095123107630944E-4</c:v>
                </c:pt>
                <c:pt idx="212">
                  <c:v>1.8380848931005989E-3</c:v>
                </c:pt>
                <c:pt idx="213">
                  <c:v>1.6581013485391181E-3</c:v>
                </c:pt>
                <c:pt idx="214">
                  <c:v>1.6477614662056914E-3</c:v>
                </c:pt>
                <c:pt idx="215">
                  <c:v>1.4359385103445994E-3</c:v>
                </c:pt>
                <c:pt idx="216">
                  <c:v>1.3442469552982592E-3</c:v>
                </c:pt>
                <c:pt idx="217">
                  <c:v>2.4297556158581219E-3</c:v>
                </c:pt>
                <c:pt idx="218">
                  <c:v>1.7141750607139045E-3</c:v>
                </c:pt>
                <c:pt idx="219">
                  <c:v>1.081523674663418E-3</c:v>
                </c:pt>
                <c:pt idx="220">
                  <c:v>2.2173505759986167E-3</c:v>
                </c:pt>
                <c:pt idx="221">
                  <c:v>2.742404486290255E-3</c:v>
                </c:pt>
                <c:pt idx="222">
                  <c:v>2.3796474855091038E-3</c:v>
                </c:pt>
                <c:pt idx="223">
                  <c:v>2.6839266209666719E-3</c:v>
                </c:pt>
                <c:pt idx="224">
                  <c:v>2.4840555061630722E-3</c:v>
                </c:pt>
                <c:pt idx="225">
                  <c:v>2.0439215897299686E-3</c:v>
                </c:pt>
                <c:pt idx="226">
                  <c:v>2.387190563715693E-3</c:v>
                </c:pt>
                <c:pt idx="227">
                  <c:v>2.5027375535964669E-3</c:v>
                </c:pt>
                <c:pt idx="228">
                  <c:v>6.4159297618798794E-4</c:v>
                </c:pt>
                <c:pt idx="229">
                  <c:v>2.4681289080446152E-3</c:v>
                </c:pt>
                <c:pt idx="230">
                  <c:v>1.7801960042440768E-3</c:v>
                </c:pt>
                <c:pt idx="231">
                  <c:v>1.1610670631632489E-3</c:v>
                </c:pt>
                <c:pt idx="232">
                  <c:v>9.7272756856449719E-4</c:v>
                </c:pt>
                <c:pt idx="233">
                  <c:v>8.2236871517420151E-4</c:v>
                </c:pt>
                <c:pt idx="234">
                  <c:v>1.6707971367407939E-3</c:v>
                </c:pt>
                <c:pt idx="235">
                  <c:v>1.2982961225619285E-3</c:v>
                </c:pt>
                <c:pt idx="236">
                  <c:v>1.6441517902481707E-3</c:v>
                </c:pt>
                <c:pt idx="237">
                  <c:v>1.2521489643365774E-3</c:v>
                </c:pt>
                <c:pt idx="238">
                  <c:v>1.5474900657584615E-3</c:v>
                </c:pt>
                <c:pt idx="239">
                  <c:v>1.950428642939192E-3</c:v>
                </c:pt>
                <c:pt idx="240">
                  <c:v>1.8227472714492064E-3</c:v>
                </c:pt>
                <c:pt idx="241">
                  <c:v>2.4800531792275073E-3</c:v>
                </c:pt>
                <c:pt idx="242">
                  <c:v>1.1668225345626976E-3</c:v>
                </c:pt>
                <c:pt idx="243">
                  <c:v>1.2929195172032195E-3</c:v>
                </c:pt>
                <c:pt idx="244">
                  <c:v>1.279796615680253E-3</c:v>
                </c:pt>
                <c:pt idx="245">
                  <c:v>1.5061167514874574E-3</c:v>
                </c:pt>
                <c:pt idx="246">
                  <c:v>1.3133960639124028E-3</c:v>
                </c:pt>
                <c:pt idx="247">
                  <c:v>1.0588255153571608E-3</c:v>
                </c:pt>
                <c:pt idx="248">
                  <c:v>1.709976408289321E-3</c:v>
                </c:pt>
                <c:pt idx="249">
                  <c:v>1.7123598840321705E-3</c:v>
                </c:pt>
                <c:pt idx="250">
                  <c:v>1.8310894365491746E-3</c:v>
                </c:pt>
                <c:pt idx="251">
                  <c:v>2.0128674803864422E-3</c:v>
                </c:pt>
                <c:pt idx="252">
                  <c:v>2.2284619753508272E-3</c:v>
                </c:pt>
                <c:pt idx="253">
                  <c:v>2.1463318931504785E-3</c:v>
                </c:pt>
                <c:pt idx="254">
                  <c:v>2.0409146751768099E-3</c:v>
                </c:pt>
                <c:pt idx="255">
                  <c:v>1.915616779429672E-3</c:v>
                </c:pt>
                <c:pt idx="256">
                  <c:v>1.2996704009850726E-3</c:v>
                </c:pt>
                <c:pt idx="257">
                  <c:v>1.7837574329210501E-3</c:v>
                </c:pt>
                <c:pt idx="258">
                  <c:v>1.63260638510602E-3</c:v>
                </c:pt>
                <c:pt idx="259">
                  <c:v>1.9979500795876907E-3</c:v>
                </c:pt>
                <c:pt idx="260">
                  <c:v>1.7075860400778235E-3</c:v>
                </c:pt>
                <c:pt idx="261">
                  <c:v>2.0697471719232606E-3</c:v>
                </c:pt>
                <c:pt idx="262">
                  <c:v>1.2038146558573971E-3</c:v>
                </c:pt>
                <c:pt idx="263">
                  <c:v>1.6129151403529197E-3</c:v>
                </c:pt>
                <c:pt idx="264">
                  <c:v>1.0916396616332241E-3</c:v>
                </c:pt>
                <c:pt idx="265">
                  <c:v>1.7443749434148514E-3</c:v>
                </c:pt>
                <c:pt idx="266">
                  <c:v>2.2268706940327104E-3</c:v>
                </c:pt>
                <c:pt idx="267">
                  <c:v>1.6153055085644189E-3</c:v>
                </c:pt>
                <c:pt idx="268">
                  <c:v>1.8374545618216366E-3</c:v>
                </c:pt>
                <c:pt idx="269">
                  <c:v>1.9814413974708223E-3</c:v>
                </c:pt>
                <c:pt idx="270">
                  <c:v>1.5102878340374406E-3</c:v>
                </c:pt>
                <c:pt idx="271">
                  <c:v>1.3171744954843453E-3</c:v>
                </c:pt>
                <c:pt idx="272">
                  <c:v>1.9265525306988093E-3</c:v>
                </c:pt>
                <c:pt idx="273">
                  <c:v>1.5428987623558356E-3</c:v>
                </c:pt>
                <c:pt idx="274">
                  <c:v>1.4536044679896443E-3</c:v>
                </c:pt>
                <c:pt idx="275">
                  <c:v>2.4090413888480187E-3</c:v>
                </c:pt>
                <c:pt idx="276">
                  <c:v>1.1131116207248101E-3</c:v>
                </c:pt>
                <c:pt idx="277">
                  <c:v>1.2853350841847341E-3</c:v>
                </c:pt>
                <c:pt idx="278">
                  <c:v>1.1427432043646449E-3</c:v>
                </c:pt>
                <c:pt idx="279">
                  <c:v>8.3566037231158977E-4</c:v>
                </c:pt>
                <c:pt idx="280">
                  <c:v>7.8892423761917595E-4</c:v>
                </c:pt>
                <c:pt idx="281">
                  <c:v>1.3268978314761107E-3</c:v>
                </c:pt>
                <c:pt idx="282">
                  <c:v>1.0118723777697777E-3</c:v>
                </c:pt>
                <c:pt idx="283">
                  <c:v>1.4627388275143469E-3</c:v>
                </c:pt>
                <c:pt idx="284">
                  <c:v>1.2773717851255074E-3</c:v>
                </c:pt>
                <c:pt idx="285">
                  <c:v>1.0180342850845681E-3</c:v>
                </c:pt>
                <c:pt idx="286">
                  <c:v>4.5697677341198333E-4</c:v>
                </c:pt>
                <c:pt idx="287">
                  <c:v>9.7387105915537446E-4</c:v>
                </c:pt>
                <c:pt idx="288">
                  <c:v>6.0812782122701345E-4</c:v>
                </c:pt>
                <c:pt idx="289">
                  <c:v>1.0613777467144304E-3</c:v>
                </c:pt>
                <c:pt idx="290">
                  <c:v>1.1260106268841576E-3</c:v>
                </c:pt>
                <c:pt idx="291">
                  <c:v>1.0595832474386445E-3</c:v>
                </c:pt>
                <c:pt idx="292">
                  <c:v>9.5855411490993175E-4</c:v>
                </c:pt>
                <c:pt idx="293">
                  <c:v>9.3388580824481458E-4</c:v>
                </c:pt>
                <c:pt idx="294">
                  <c:v>2.0896078314957579E-4</c:v>
                </c:pt>
                <c:pt idx="295">
                  <c:v>1.936369464354817E-4</c:v>
                </c:pt>
                <c:pt idx="296">
                  <c:v>1.3813733698641324E-3</c:v>
                </c:pt>
                <c:pt idx="297">
                  <c:v>7.8870034225555531E-4</c:v>
                </c:pt>
                <c:pt idx="298">
                  <c:v>7.7915265434686312E-4</c:v>
                </c:pt>
                <c:pt idx="299">
                  <c:v>8.3523325899030002E-4</c:v>
                </c:pt>
                <c:pt idx="300">
                  <c:v>1.0490332546788982E-3</c:v>
                </c:pt>
                <c:pt idx="301">
                  <c:v>1.2713924183624364E-3</c:v>
                </c:pt>
                <c:pt idx="302">
                  <c:v>6.9800419959161961E-4</c:v>
                </c:pt>
                <c:pt idx="303">
                  <c:v>1.2518906066297094E-3</c:v>
                </c:pt>
                <c:pt idx="304">
                  <c:v>9.8280220072240621E-4</c:v>
                </c:pt>
                <c:pt idx="305">
                  <c:v>1.3439748126540902E-3</c:v>
                </c:pt>
                <c:pt idx="306">
                  <c:v>1.4358626931894542E-3</c:v>
                </c:pt>
                <c:pt idx="307">
                  <c:v>1.4867768029005026E-3</c:v>
                </c:pt>
                <c:pt idx="308">
                  <c:v>1.688246091490867E-3</c:v>
                </c:pt>
                <c:pt idx="309">
                  <c:v>1.9744390484507501E-3</c:v>
                </c:pt>
                <c:pt idx="310">
                  <c:v>1.698782299313314E-3</c:v>
                </c:pt>
                <c:pt idx="311">
                  <c:v>1.4816034154994636E-3</c:v>
                </c:pt>
                <c:pt idx="312">
                  <c:v>1.1518637789520473E-3</c:v>
                </c:pt>
                <c:pt idx="313">
                  <c:v>1.4436158818223604E-3</c:v>
                </c:pt>
                <c:pt idx="314">
                  <c:v>8.3444106456556644E-4</c:v>
                </c:pt>
                <c:pt idx="315">
                  <c:v>1.6182366059624325E-3</c:v>
                </c:pt>
                <c:pt idx="316">
                  <c:v>1.6524457080675931E-3</c:v>
                </c:pt>
                <c:pt idx="317">
                  <c:v>1.5541995947284176E-3</c:v>
                </c:pt>
                <c:pt idx="318">
                  <c:v>9.7485268660047874E-4</c:v>
                </c:pt>
                <c:pt idx="319">
                  <c:v>1.5239721421528721E-3</c:v>
                </c:pt>
                <c:pt idx="320">
                  <c:v>1.6719475198003191E-3</c:v>
                </c:pt>
                <c:pt idx="321">
                  <c:v>1.4756447261423415E-3</c:v>
                </c:pt>
                <c:pt idx="322">
                  <c:v>9.8639119927397892E-4</c:v>
                </c:pt>
                <c:pt idx="323">
                  <c:v>2.027939851862318E-3</c:v>
                </c:pt>
                <c:pt idx="324">
                  <c:v>1.1449027847438729E-3</c:v>
                </c:pt>
                <c:pt idx="325">
                  <c:v>1.3849554759470546E-3</c:v>
                </c:pt>
                <c:pt idx="326">
                  <c:v>1.3374133618926079E-3</c:v>
                </c:pt>
                <c:pt idx="327">
                  <c:v>1.73737259439478E-3</c:v>
                </c:pt>
                <c:pt idx="328">
                  <c:v>1.844374201217914E-3</c:v>
                </c:pt>
                <c:pt idx="329">
                  <c:v>7.2068168149192879E-4</c:v>
                </c:pt>
                <c:pt idx="330">
                  <c:v>1.2083439270421763E-3</c:v>
                </c:pt>
                <c:pt idx="331">
                  <c:v>9.8757604467675317E-4</c:v>
                </c:pt>
                <c:pt idx="332">
                  <c:v>1.3917132521975581E-3</c:v>
                </c:pt>
                <c:pt idx="333">
                  <c:v>1.2260374545618189E-3</c:v>
                </c:pt>
                <c:pt idx="334">
                  <c:v>1.0957693893713129E-3</c:v>
                </c:pt>
                <c:pt idx="335">
                  <c:v>7.5507332414880956E-4</c:v>
                </c:pt>
                <c:pt idx="336">
                  <c:v>1.7560615342968253E-3</c:v>
                </c:pt>
                <c:pt idx="337">
                  <c:v>4.9851884329741008E-4</c:v>
                </c:pt>
                <c:pt idx="338">
                  <c:v>8.9866750881995201E-4</c:v>
                </c:pt>
                <c:pt idx="339">
                  <c:v>1.523958357215572E-3</c:v>
                </c:pt>
                <c:pt idx="340">
                  <c:v>9.2412800990980103E-4</c:v>
                </c:pt>
                <c:pt idx="341">
                  <c:v>9.0323813481662813E-4</c:v>
                </c:pt>
                <c:pt idx="342">
                  <c:v>6.3693274809886562E-4</c:v>
                </c:pt>
                <c:pt idx="343">
                  <c:v>1.4742359853759483E-3</c:v>
                </c:pt>
                <c:pt idx="344">
                  <c:v>1.1522357525241408E-3</c:v>
                </c:pt>
                <c:pt idx="345">
                  <c:v>6.5184325642896838E-4</c:v>
                </c:pt>
                <c:pt idx="346">
                  <c:v>4.4043362895186764E-4</c:v>
                </c:pt>
                <c:pt idx="347">
                  <c:v>9.8756225973945389E-4</c:v>
                </c:pt>
                <c:pt idx="348">
                  <c:v>3.767892686958943E-4</c:v>
                </c:pt>
                <c:pt idx="349">
                  <c:v>9.4758390129754365E-4</c:v>
                </c:pt>
                <c:pt idx="350">
                  <c:v>1.3823412123719373E-3</c:v>
                </c:pt>
                <c:pt idx="351">
                  <c:v>7.7594252183603267E-4</c:v>
                </c:pt>
                <c:pt idx="352">
                  <c:v>7.2204217497777445E-4</c:v>
                </c:pt>
                <c:pt idx="353">
                  <c:v>1.2371488539140284E-3</c:v>
                </c:pt>
                <c:pt idx="354">
                  <c:v>1.8326260175880772E-4</c:v>
                </c:pt>
                <c:pt idx="355">
                  <c:v>1.0064406326618707E-3</c:v>
                </c:pt>
                <c:pt idx="356">
                  <c:v>6.9478717461213865E-4</c:v>
                </c:pt>
                <c:pt idx="357">
                  <c:v>3.9487544719357844E-4</c:v>
                </c:pt>
                <c:pt idx="358">
                  <c:v>6.2995107648474227E-4</c:v>
                </c:pt>
                <c:pt idx="359">
                  <c:v>8.8690510078283206E-4</c:v>
                </c:pt>
                <c:pt idx="360">
                  <c:v>1.182246202204717E-3</c:v>
                </c:pt>
                <c:pt idx="361">
                  <c:v>6.8921424376440932E-4</c:v>
                </c:pt>
                <c:pt idx="362">
                  <c:v>4.2489968181145393E-4</c:v>
                </c:pt>
                <c:pt idx="363">
                  <c:v>1.1187981674377649E-3</c:v>
                </c:pt>
                <c:pt idx="364">
                  <c:v>4.3881477775915313E-4</c:v>
                </c:pt>
                <c:pt idx="365">
                  <c:v>6.4963542876919113E-4</c:v>
                </c:pt>
                <c:pt idx="366">
                  <c:v>8.3995885566409863E-4</c:v>
                </c:pt>
                <c:pt idx="367">
                  <c:v>1.1088509360823798E-3</c:v>
                </c:pt>
                <c:pt idx="368">
                  <c:v>8.1867632959288419E-4</c:v>
                </c:pt>
                <c:pt idx="369">
                  <c:v>7.2917881726902029E-4</c:v>
                </c:pt>
                <c:pt idx="370">
                  <c:v>1.0955248166017433E-3</c:v>
                </c:pt>
                <c:pt idx="371">
                  <c:v>6.2775014129361466E-4</c:v>
                </c:pt>
                <c:pt idx="372">
                  <c:v>9.5690080137396816E-4</c:v>
                </c:pt>
                <c:pt idx="373">
                  <c:v>4.8972199500155189E-4</c:v>
                </c:pt>
                <c:pt idx="374">
                  <c:v>6.9715686541768889E-4</c:v>
                </c:pt>
                <c:pt idx="375">
                  <c:v>5.1457973468703889E-4</c:v>
                </c:pt>
                <c:pt idx="376">
                  <c:v>9.9528098602911282E-4</c:v>
                </c:pt>
                <c:pt idx="377">
                  <c:v>5.0622378464976973E-4</c:v>
                </c:pt>
                <c:pt idx="378">
                  <c:v>7.0092840452098222E-4</c:v>
                </c:pt>
                <c:pt idx="379">
                  <c:v>1.0802009798876501E-3</c:v>
                </c:pt>
                <c:pt idx="380">
                  <c:v>8.8310599180493974E-4</c:v>
                </c:pt>
                <c:pt idx="381">
                  <c:v>1.5061721109716495E-4</c:v>
                </c:pt>
                <c:pt idx="382">
                  <c:v>7.0948068004727215E-4</c:v>
                </c:pt>
                <c:pt idx="383">
                  <c:v>1.1450370780150473E-3</c:v>
                </c:pt>
                <c:pt idx="384">
                  <c:v>5.7563050877384352E-4</c:v>
                </c:pt>
                <c:pt idx="385">
                  <c:v>5.6150530239982427E-4</c:v>
                </c:pt>
                <c:pt idx="386">
                  <c:v>7.9301261054536432E-4</c:v>
                </c:pt>
                <c:pt idx="387">
                  <c:v>1.3669829133145951E-3</c:v>
                </c:pt>
                <c:pt idx="388">
                  <c:v>6.8740595955132412E-4</c:v>
                </c:pt>
                <c:pt idx="389">
                  <c:v>1.1060541319555411E-3</c:v>
                </c:pt>
                <c:pt idx="390">
                  <c:v>9.226848068001588E-4</c:v>
                </c:pt>
                <c:pt idx="391">
                  <c:v>8.2721482018187483E-4</c:v>
                </c:pt>
                <c:pt idx="392">
                  <c:v>1.0640918412174738E-3</c:v>
                </c:pt>
                <c:pt idx="393">
                  <c:v>4.3780558043945072E-4</c:v>
                </c:pt>
                <c:pt idx="394">
                  <c:v>4.2686293670166249E-4</c:v>
                </c:pt>
                <c:pt idx="395">
                  <c:v>1.1822255247987677E-3</c:v>
                </c:pt>
                <c:pt idx="396">
                  <c:v>9.8732457943853441E-4</c:v>
                </c:pt>
                <c:pt idx="397">
                  <c:v>1.1452334035040681E-3</c:v>
                </c:pt>
                <c:pt idx="398">
                  <c:v>1.1275329835157763E-3</c:v>
                </c:pt>
                <c:pt idx="399">
                  <c:v>1.3119046135222118E-3</c:v>
                </c:pt>
                <c:pt idx="400">
                  <c:v>1.2084851127819995E-3</c:v>
                </c:pt>
                <c:pt idx="401">
                  <c:v>1.1931681685365555E-3</c:v>
                </c:pt>
                <c:pt idx="402">
                  <c:v>1.2586070280683143E-3</c:v>
                </c:pt>
                <c:pt idx="403">
                  <c:v>1.3693870664633926E-3</c:v>
                </c:pt>
                <c:pt idx="404">
                  <c:v>1.2721363655066216E-3</c:v>
                </c:pt>
                <c:pt idx="405">
                  <c:v>1.3425453944817482E-3</c:v>
                </c:pt>
                <c:pt idx="406">
                  <c:v>1.9449624354880382E-3</c:v>
                </c:pt>
                <c:pt idx="407">
                  <c:v>2.1102386896770875E-3</c:v>
                </c:pt>
                <c:pt idx="408">
                  <c:v>1.7723394285814233E-3</c:v>
                </c:pt>
                <c:pt idx="409">
                  <c:v>2.15379915420192E-3</c:v>
                </c:pt>
                <c:pt idx="410">
                  <c:v>2.1172203612912109E-3</c:v>
                </c:pt>
                <c:pt idx="411">
                  <c:v>2.2804988982468031E-3</c:v>
                </c:pt>
                <c:pt idx="412">
                  <c:v>1.8417668301114465E-3</c:v>
                </c:pt>
                <c:pt idx="413">
                  <c:v>2.4167463302003783E-3</c:v>
                </c:pt>
                <c:pt idx="414">
                  <c:v>1.8753938482181922E-3</c:v>
                </c:pt>
                <c:pt idx="415">
                  <c:v>2.3286437737056109E-3</c:v>
                </c:pt>
                <c:pt idx="416">
                  <c:v>8.6844694871305618E-4</c:v>
                </c:pt>
                <c:pt idx="417">
                  <c:v>9.0921750157969914E-4</c:v>
                </c:pt>
                <c:pt idx="418">
                  <c:v>1.6536443384076649E-3</c:v>
                </c:pt>
                <c:pt idx="419">
                  <c:v>1.3179322275658299E-3</c:v>
                </c:pt>
                <c:pt idx="420">
                  <c:v>6.4312222528825624E-4</c:v>
                </c:pt>
                <c:pt idx="421">
                  <c:v>7.6603664529254628E-4</c:v>
                </c:pt>
                <c:pt idx="422">
                  <c:v>1.0305475327345229E-3</c:v>
                </c:pt>
                <c:pt idx="423">
                  <c:v>7.6782425209968343E-4</c:v>
                </c:pt>
                <c:pt idx="424">
                  <c:v>2.3580245513121854E-4</c:v>
                </c:pt>
                <c:pt idx="425">
                  <c:v>2.6483816983534185E-4</c:v>
                </c:pt>
                <c:pt idx="426">
                  <c:v>-1.1661466331650515E-4</c:v>
                </c:pt>
                <c:pt idx="427">
                  <c:v>5.143771759343399E-5</c:v>
                </c:pt>
                <c:pt idx="428">
                  <c:v>-1.1344588561757254E-4</c:v>
                </c:pt>
                <c:pt idx="429">
                  <c:v>1.8288373571806547E-4</c:v>
                </c:pt>
                <c:pt idx="430">
                  <c:v>-9.1077765692139552E-4</c:v>
                </c:pt>
                <c:pt idx="431">
                  <c:v>-1.2604255411168804E-3</c:v>
                </c:pt>
                <c:pt idx="432">
                  <c:v>-7.493005117102389E-4</c:v>
                </c:pt>
                <c:pt idx="433">
                  <c:v>-5.7488300552783773E-4</c:v>
                </c:pt>
                <c:pt idx="434">
                  <c:v>-5.8344217352277773E-4</c:v>
                </c:pt>
                <c:pt idx="435">
                  <c:v>-1.2688021685600976E-3</c:v>
                </c:pt>
                <c:pt idx="436">
                  <c:v>-3.4141244249208998E-4</c:v>
                </c:pt>
                <c:pt idx="437">
                  <c:v>-1.1367533890311054E-3</c:v>
                </c:pt>
                <c:pt idx="438">
                  <c:v>-3.8239310578505256E-4</c:v>
                </c:pt>
                <c:pt idx="439">
                  <c:v>-3.4997850295567833E-4</c:v>
                </c:pt>
                <c:pt idx="440">
                  <c:v>-3.5654684618581164E-4</c:v>
                </c:pt>
                <c:pt idx="441">
                  <c:v>-5.721009056202167E-6</c:v>
                </c:pt>
                <c:pt idx="442">
                  <c:v>3.8827975382383761E-5</c:v>
                </c:pt>
                <c:pt idx="443">
                  <c:v>3.112952694149379E-4</c:v>
                </c:pt>
                <c:pt idx="444">
                  <c:v>-1.1869509017375761E-4</c:v>
                </c:pt>
                <c:pt idx="445">
                  <c:v>2.7946964305262684E-4</c:v>
                </c:pt>
                <c:pt idx="446">
                  <c:v>-9.165020023444272E-5</c:v>
                </c:pt>
                <c:pt idx="447">
                  <c:v>7.0043947871683589E-5</c:v>
                </c:pt>
                <c:pt idx="448">
                  <c:v>1.5655522304833681E-4</c:v>
                </c:pt>
                <c:pt idx="449">
                  <c:v>3.1347552720011615E-4</c:v>
                </c:pt>
                <c:pt idx="450">
                  <c:v>4.0874229586072971E-4</c:v>
                </c:pt>
                <c:pt idx="451">
                  <c:v>3.9083865791476749E-4</c:v>
                </c:pt>
                <c:pt idx="452">
                  <c:v>7.6115941430845427E-4</c:v>
                </c:pt>
                <c:pt idx="453">
                  <c:v>9.0527387049515236E-5</c:v>
                </c:pt>
                <c:pt idx="454">
                  <c:v>5.0798382158230766E-4</c:v>
                </c:pt>
                <c:pt idx="455">
                  <c:v>4.0456432084209513E-4</c:v>
                </c:pt>
                <c:pt idx="456">
                  <c:v>4.1013035922117503E-4</c:v>
                </c:pt>
                <c:pt idx="457">
                  <c:v>2.3750045984591035E-4</c:v>
                </c:pt>
                <c:pt idx="458">
                  <c:v>3.5702909925629874E-4</c:v>
                </c:pt>
                <c:pt idx="459">
                  <c:v>3.77912081880822E-4</c:v>
                </c:pt>
                <c:pt idx="460">
                  <c:v>5.302548675672758E-4</c:v>
                </c:pt>
                <c:pt idx="461">
                  <c:v>4.2206152287271675E-4</c:v>
                </c:pt>
                <c:pt idx="462">
                  <c:v>4.7814901998480307E-4</c:v>
                </c:pt>
                <c:pt idx="463">
                  <c:v>4.3638305473575655E-4</c:v>
                </c:pt>
                <c:pt idx="464">
                  <c:v>2.0348768322977118E-4</c:v>
                </c:pt>
                <c:pt idx="465">
                  <c:v>1.4561257931054858E-4</c:v>
                </c:pt>
                <c:pt idx="466">
                  <c:v>3.755217136693237E-4</c:v>
                </c:pt>
                <c:pt idx="467">
                  <c:v>3.1923789106821638E-4</c:v>
                </c:pt>
                <c:pt idx="468">
                  <c:v>-8.7079574237766601E-5</c:v>
                </c:pt>
                <c:pt idx="469">
                  <c:v>3.7492584473361175E-4</c:v>
                </c:pt>
                <c:pt idx="470">
                  <c:v>3.2957777340164281E-4</c:v>
                </c:pt>
                <c:pt idx="471">
                  <c:v>-1.5907988453100846E-4</c:v>
                </c:pt>
                <c:pt idx="472">
                  <c:v>2.9954664631511767E-4</c:v>
                </c:pt>
                <c:pt idx="473">
                  <c:v>4.7595497726232575E-4</c:v>
                </c:pt>
                <c:pt idx="474">
                  <c:v>4.6103757646357357E-4</c:v>
                </c:pt>
                <c:pt idx="475">
                  <c:v>2.2516286027902716E-4</c:v>
                </c:pt>
                <c:pt idx="476">
                  <c:v>7.3016400081594556E-5</c:v>
                </c:pt>
                <c:pt idx="477">
                  <c:v>5.1733874010379899E-5</c:v>
                </c:pt>
                <c:pt idx="478">
                  <c:v>2.7806779475488246E-4</c:v>
                </c:pt>
                <c:pt idx="479">
                  <c:v>-6.337555397863473E-6</c:v>
                </c:pt>
                <c:pt idx="480">
                  <c:v>4.0713722960531492E-4</c:v>
                </c:pt>
                <c:pt idx="481">
                  <c:v>7.6234425971122895E-4</c:v>
                </c:pt>
                <c:pt idx="482">
                  <c:v>1.5396163687916809E-4</c:v>
                </c:pt>
                <c:pt idx="483">
                  <c:v>4.5029815068345596E-4</c:v>
                </c:pt>
                <c:pt idx="484">
                  <c:v>1.1955620928498739E-4</c:v>
                </c:pt>
                <c:pt idx="485">
                  <c:v>6.1377990559671855E-4</c:v>
                </c:pt>
                <c:pt idx="486">
                  <c:v>3.1266954783808394E-4</c:v>
                </c:pt>
                <c:pt idx="487">
                  <c:v>3.8605792149177111E-4</c:v>
                </c:pt>
                <c:pt idx="488">
                  <c:v>5.2109983063662385E-4</c:v>
                </c:pt>
                <c:pt idx="489">
                  <c:v>5.5371765142366806E-4</c:v>
                </c:pt>
                <c:pt idx="490">
                  <c:v>5.3223879986343306E-4</c:v>
                </c:pt>
                <c:pt idx="491">
                  <c:v>3.3753417999222079E-4</c:v>
                </c:pt>
                <c:pt idx="492">
                  <c:v>6.6827612139068937E-4</c:v>
                </c:pt>
                <c:pt idx="493">
                  <c:v>6.8160224087132604E-4</c:v>
                </c:pt>
                <c:pt idx="494">
                  <c:v>6.0821386721763909E-4</c:v>
                </c:pt>
                <c:pt idx="495">
                  <c:v>3.9103498340378826E-4</c:v>
                </c:pt>
                <c:pt idx="496">
                  <c:v>8.4866610186751126E-4</c:v>
                </c:pt>
                <c:pt idx="497">
                  <c:v>5.2189891753000686E-4</c:v>
                </c:pt>
                <c:pt idx="498">
                  <c:v>4.5746236284930058E-4</c:v>
                </c:pt>
                <c:pt idx="499">
                  <c:v>7.4962090163495409E-4</c:v>
                </c:pt>
                <c:pt idx="500">
                  <c:v>4.049569718201371E-4</c:v>
                </c:pt>
                <c:pt idx="501">
                  <c:v>2.3689769844154832E-4</c:v>
                </c:pt>
                <c:pt idx="502">
                  <c:v>4.5050136864112616E-4</c:v>
                </c:pt>
                <c:pt idx="503">
                  <c:v>4.5467934365976096E-4</c:v>
                </c:pt>
                <c:pt idx="504">
                  <c:v>3.2898190446593086E-4</c:v>
                </c:pt>
                <c:pt idx="505">
                  <c:v>4.6979306994753391E-4</c:v>
                </c:pt>
                <c:pt idx="506">
                  <c:v>2.2755322849052524E-4</c:v>
                </c:pt>
                <c:pt idx="507">
                  <c:v>5.3363375569252781E-4</c:v>
                </c:pt>
                <c:pt idx="508">
                  <c:v>3.715400641397101E-4</c:v>
                </c:pt>
                <c:pt idx="509">
                  <c:v>6.3665371298604872E-4</c:v>
                </c:pt>
                <c:pt idx="510">
                  <c:v>3.1207367890237199E-4</c:v>
                </c:pt>
                <c:pt idx="511">
                  <c:v>6.0821386721763909E-4</c:v>
                </c:pt>
                <c:pt idx="512">
                  <c:v>4.1251383496402325E-4</c:v>
                </c:pt>
                <c:pt idx="513">
                  <c:v>3.6617035124965119E-4</c:v>
                </c:pt>
                <c:pt idx="514">
                  <c:v>2.6712515101709445E-4</c:v>
                </c:pt>
                <c:pt idx="515">
                  <c:v>2.2138442870708419E-4</c:v>
                </c:pt>
                <c:pt idx="516">
                  <c:v>2.4524675601016784E-4</c:v>
                </c:pt>
                <c:pt idx="517">
                  <c:v>2.697118447176133E-4</c:v>
                </c:pt>
                <c:pt idx="518">
                  <c:v>5.3183925641674167E-4</c:v>
                </c:pt>
                <c:pt idx="519">
                  <c:v>3.7074097724632753E-4</c:v>
                </c:pt>
                <c:pt idx="520">
                  <c:v>4.5805133931636332E-4</c:v>
                </c:pt>
                <c:pt idx="521">
                  <c:v>-6.8593852293391284E-5</c:v>
                </c:pt>
                <c:pt idx="522">
                  <c:v>1.9115008366288842E-4</c:v>
                </c:pt>
                <c:pt idx="523">
                  <c:v>9.5483771555583468E-5</c:v>
                </c:pt>
                <c:pt idx="524">
                  <c:v>-3.1618852302820952E-6</c:v>
                </c:pt>
                <c:pt idx="525">
                  <c:v>3.9599492401167554E-5</c:v>
                </c:pt>
                <c:pt idx="526">
                  <c:v>1.3406717416839854E-4</c:v>
                </c:pt>
                <c:pt idx="527">
                  <c:v>4.506908016614975E-4</c:v>
                </c:pt>
                <c:pt idx="528">
                  <c:v>3.3294976905824528E-4</c:v>
                </c:pt>
                <c:pt idx="529">
                  <c:v>1.6688132044446373E-4</c:v>
                </c:pt>
                <c:pt idx="530">
                  <c:v>1.6131528206538384E-4</c:v>
                </c:pt>
                <c:pt idx="531">
                  <c:v>2.3509630669711265E-4</c:v>
                </c:pt>
                <c:pt idx="532">
                  <c:v>1.2292820494158954E-4</c:v>
                </c:pt>
                <c:pt idx="533">
                  <c:v>6.5053101022366933E-5</c:v>
                </c:pt>
                <c:pt idx="534">
                  <c:v>2.0864728569351004E-4</c:v>
                </c:pt>
                <c:pt idx="535">
                  <c:v>2.1580460539070512E-4</c:v>
                </c:pt>
                <c:pt idx="536">
                  <c:v>1.8080330886081257E-4</c:v>
                </c:pt>
                <c:pt idx="537">
                  <c:v>1.235240738773017E-4</c:v>
                </c:pt>
                <c:pt idx="538">
                  <c:v>7.6388395738196703E-5</c:v>
                </c:pt>
                <c:pt idx="539">
                  <c:v>2.4464399460580614E-4</c:v>
                </c:pt>
                <c:pt idx="540">
                  <c:v>2.4245684435197847E-4</c:v>
                </c:pt>
                <c:pt idx="541">
                  <c:v>5.7096694431789169E-5</c:v>
                </c:pt>
                <c:pt idx="542">
                  <c:v>1.1556766728672383E-4</c:v>
                </c:pt>
                <c:pt idx="543">
                  <c:v>2.3290915644328498E-4</c:v>
                </c:pt>
                <c:pt idx="544">
                  <c:v>5.8288432303213282E-5</c:v>
                </c:pt>
                <c:pt idx="545">
                  <c:v>1.4241623173701795E-4</c:v>
                </c:pt>
                <c:pt idx="546">
                  <c:v>2.0046097021064052E-6</c:v>
                </c:pt>
                <c:pt idx="547">
                  <c:v>-1.3303729944274677E-4</c:v>
                </c:pt>
                <c:pt idx="548">
                  <c:v>7.5988852291505524E-5</c:v>
                </c:pt>
                <c:pt idx="549">
                  <c:v>-5.8653513406656255E-5</c:v>
                </c:pt>
                <c:pt idx="550">
                  <c:v>6.1470994939444626E-5</c:v>
                </c:pt>
                <c:pt idx="551">
                  <c:v>1.9551749170189413E-4</c:v>
                </c:pt>
                <c:pt idx="552">
                  <c:v>5.6524237915986917E-4</c:v>
                </c:pt>
                <c:pt idx="553">
                  <c:v>2.3827886933334378E-4</c:v>
                </c:pt>
                <c:pt idx="554">
                  <c:v>-2.2790452465666904E-4</c:v>
                </c:pt>
                <c:pt idx="555">
                  <c:v>2.3231328750757292E-4</c:v>
                </c:pt>
                <c:pt idx="556">
                  <c:v>2.1296311008513723E-5</c:v>
                </c:pt>
                <c:pt idx="557">
                  <c:v>-5.9517968884715763E-6</c:v>
                </c:pt>
                <c:pt idx="558">
                  <c:v>1.0104980993466293E-4</c:v>
                </c:pt>
                <c:pt idx="559">
                  <c:v>-1.7361152682036874E-4</c:v>
                </c:pt>
                <c:pt idx="560">
                  <c:v>-1.109625789467994E-4</c:v>
                </c:pt>
                <c:pt idx="561">
                  <c:v>1.2869056880969009E-4</c:v>
                </c:pt>
                <c:pt idx="562">
                  <c:v>1.2590754962015036E-4</c:v>
                </c:pt>
                <c:pt idx="563">
                  <c:v>3.7405449678690238E-5</c:v>
                </c:pt>
                <c:pt idx="564">
                  <c:v>1.3784937299391072E-8</c:v>
                </c:pt>
                <c:pt idx="565">
                  <c:v>1.559386767066755E-4</c:v>
                </c:pt>
                <c:pt idx="566">
                  <c:v>1.7940835303171751E-4</c:v>
                </c:pt>
                <c:pt idx="567">
                  <c:v>1.0562043593133927E-4</c:v>
                </c:pt>
                <c:pt idx="568">
                  <c:v>-1.0725640842818322E-5</c:v>
                </c:pt>
                <c:pt idx="569">
                  <c:v>1.4758272666940634E-4</c:v>
                </c:pt>
                <c:pt idx="570">
                  <c:v>6.8032445700927542E-5</c:v>
                </c:pt>
                <c:pt idx="571">
                  <c:v>-3.8569617675515786E-5</c:v>
                </c:pt>
                <c:pt idx="572">
                  <c:v>2.6266480451881237E-5</c:v>
                </c:pt>
                <c:pt idx="573">
                  <c:v>1.6071252066102225E-4</c:v>
                </c:pt>
                <c:pt idx="574">
                  <c:v>2.6862349387593402E-5</c:v>
                </c:pt>
                <c:pt idx="575">
                  <c:v>9.9255310658877011E-5</c:v>
                </c:pt>
                <c:pt idx="576">
                  <c:v>-7.9936039477870803E-5</c:v>
                </c:pt>
                <c:pt idx="577">
                  <c:v>1.6926479618731207E-4</c:v>
                </c:pt>
                <c:pt idx="578">
                  <c:v>1.5971710827861869E-4</c:v>
                </c:pt>
                <c:pt idx="579">
                  <c:v>1.2590754962015036E-4</c:v>
                </c:pt>
                <c:pt idx="580">
                  <c:v>8.095902173487293E-5</c:v>
                </c:pt>
                <c:pt idx="581">
                  <c:v>7.8771871481045255E-5</c:v>
                </c:pt>
                <c:pt idx="582">
                  <c:v>1.5752995802479101E-4</c:v>
                </c:pt>
                <c:pt idx="583">
                  <c:v>-1.8878372922416856E-5</c:v>
                </c:pt>
                <c:pt idx="584">
                  <c:v>2.2395733747030376E-4</c:v>
                </c:pt>
                <c:pt idx="585">
                  <c:v>-3.4391642656881206E-5</c:v>
                </c:pt>
                <c:pt idx="586">
                  <c:v>1.4201668829032677E-4</c:v>
                </c:pt>
                <c:pt idx="587">
                  <c:v>1.1735527409386032E-4</c:v>
                </c:pt>
                <c:pt idx="588">
                  <c:v>2.3569217563282471E-4</c:v>
                </c:pt>
                <c:pt idx="589">
                  <c:v>-5.9053056853347651E-5</c:v>
                </c:pt>
                <c:pt idx="590">
                  <c:v>2.3509630669711265E-4</c:v>
                </c:pt>
                <c:pt idx="591">
                  <c:v>3.3851580743732496E-4</c:v>
                </c:pt>
                <c:pt idx="592">
                  <c:v>1.8796062855800765E-4</c:v>
                </c:pt>
                <c:pt idx="593">
                  <c:v>4.7196643526406241E-4</c:v>
                </c:pt>
                <c:pt idx="594">
                  <c:v>2.1103076143635837E-4</c:v>
                </c:pt>
                <c:pt idx="595">
                  <c:v>4.7156689181737101E-4</c:v>
                </c:pt>
                <c:pt idx="596">
                  <c:v>2.0606059199299086E-4</c:v>
                </c:pt>
                <c:pt idx="597">
                  <c:v>3.2718051272149519E-4</c:v>
                </c:pt>
                <c:pt idx="598">
                  <c:v>3.6213711807265908E-5</c:v>
                </c:pt>
                <c:pt idx="599">
                  <c:v>3.9042532953077681E-4</c:v>
                </c:pt>
                <c:pt idx="600">
                  <c:v>3.540290771717892E-4</c:v>
                </c:pt>
                <c:pt idx="601">
                  <c:v>4.8544418905499239E-5</c:v>
                </c:pt>
                <c:pt idx="602">
                  <c:v>4.6953137587383729E-5</c:v>
                </c:pt>
                <c:pt idx="603">
                  <c:v>1.0005439755225959E-4</c:v>
                </c:pt>
                <c:pt idx="604">
                  <c:v>2.2853485593562963E-4</c:v>
                </c:pt>
                <c:pt idx="605">
                  <c:v>2.1043489250064632E-4</c:v>
                </c:pt>
                <c:pt idx="606">
                  <c:v>2.7726181539285035E-4</c:v>
                </c:pt>
                <c:pt idx="607">
                  <c:v>3.1902778064189644E-4</c:v>
                </c:pt>
                <c:pt idx="608">
                  <c:v>2.0665646092870292E-4</c:v>
                </c:pt>
                <c:pt idx="609">
                  <c:v>3.4488093270978711E-4</c:v>
                </c:pt>
                <c:pt idx="610">
                  <c:v>1.0323696018849071E-4</c:v>
                </c:pt>
                <c:pt idx="611">
                  <c:v>2.5379213906780802E-4</c:v>
                </c:pt>
                <c:pt idx="612">
                  <c:v>1.6170793304342559E-4</c:v>
                </c:pt>
                <c:pt idx="613">
                  <c:v>1.4440705650182496E-4</c:v>
                </c:pt>
                <c:pt idx="614">
                  <c:v>1.6866892725160001E-4</c:v>
                </c:pt>
                <c:pt idx="615">
                  <c:v>1.6548636461536888E-4</c:v>
                </c:pt>
                <c:pt idx="616">
                  <c:v>1.3143578928915189E-5</c:v>
                </c:pt>
                <c:pt idx="617">
                  <c:v>-2.3645680018295908E-4</c:v>
                </c:pt>
                <c:pt idx="618">
                  <c:v>9.4684684662200785E-5</c:v>
                </c:pt>
                <c:pt idx="619">
                  <c:v>1.7284690227023448E-4</c:v>
                </c:pt>
                <c:pt idx="620">
                  <c:v>3.1703695587708964E-4</c:v>
                </c:pt>
                <c:pt idx="621">
                  <c:v>1.0264109125277866E-4</c:v>
                </c:pt>
                <c:pt idx="622">
                  <c:v>2.1461286751928079E-4</c:v>
                </c:pt>
                <c:pt idx="623">
                  <c:v>-4.8909500008941995E-5</c:v>
                </c:pt>
                <c:pt idx="624">
                  <c:v>2.2117431828076381E-4</c:v>
                </c:pt>
                <c:pt idx="625">
                  <c:v>7.817600254533309E-5</c:v>
                </c:pt>
                <c:pt idx="626">
                  <c:v>7.539298335579325E-5</c:v>
                </c:pt>
                <c:pt idx="627">
                  <c:v>1.4559879437324929E-4</c:v>
                </c:pt>
                <c:pt idx="628">
                  <c:v>2.7964529113569869E-4</c:v>
                </c:pt>
                <c:pt idx="629">
                  <c:v>1.0442869805991504E-4</c:v>
                </c:pt>
                <c:pt idx="630">
                  <c:v>2.738760347989486E-4</c:v>
                </c:pt>
                <c:pt idx="631">
                  <c:v>1.8915236642943177E-4</c:v>
                </c:pt>
                <c:pt idx="632">
                  <c:v>-9.186720312941263E-5</c:v>
                </c:pt>
                <c:pt idx="633">
                  <c:v>3.6755152214144676E-4</c:v>
                </c:pt>
                <c:pt idx="634">
                  <c:v>2.6254074008311883E-4</c:v>
                </c:pt>
                <c:pt idx="635">
                  <c:v>2.1699634326212934E-4</c:v>
                </c:pt>
                <c:pt idx="636">
                  <c:v>-2.3056347941051544E-5</c:v>
                </c:pt>
                <c:pt idx="637">
                  <c:v>-8.5384905889906472E-6</c:v>
                </c:pt>
                <c:pt idx="638">
                  <c:v>1.8477806592177653E-4</c:v>
                </c:pt>
                <c:pt idx="639">
                  <c:v>3.0444455470515818E-5</c:v>
                </c:pt>
                <c:pt idx="640">
                  <c:v>1.2968598119209355E-4</c:v>
                </c:pt>
                <c:pt idx="641">
                  <c:v>-1.8086178497683921E-5</c:v>
                </c:pt>
                <c:pt idx="642">
                  <c:v>1.4639098879798212E-4</c:v>
                </c:pt>
                <c:pt idx="643">
                  <c:v>5.6493933027427362E-5</c:v>
                </c:pt>
                <c:pt idx="644">
                  <c:v>1.015734178170483E-5</c:v>
                </c:pt>
                <c:pt idx="645">
                  <c:v>1.0502456699562721E-4</c:v>
                </c:pt>
                <c:pt idx="646">
                  <c:v>-8.5384905889906472E-6</c:v>
                </c:pt>
                <c:pt idx="647">
                  <c:v>-1.4616709343436257E-4</c:v>
                </c:pt>
                <c:pt idx="648">
                  <c:v>9.5476879086933827E-5</c:v>
                </c:pt>
                <c:pt idx="649">
                  <c:v>-6.3231031871982123E-5</c:v>
                </c:pt>
                <c:pt idx="650">
                  <c:v>2.573673526820809E-4</c:v>
                </c:pt>
                <c:pt idx="651">
                  <c:v>-3.8969161122207074E-5</c:v>
                </c:pt>
                <c:pt idx="652">
                  <c:v>1.0362961116653247E-4</c:v>
                </c:pt>
                <c:pt idx="653">
                  <c:v>1.0402915461322365E-4</c:v>
                </c:pt>
                <c:pt idx="654">
                  <c:v>1.9193538561897172E-4</c:v>
                </c:pt>
                <c:pt idx="655">
                  <c:v>1.2988230668111442E-4</c:v>
                </c:pt>
                <c:pt idx="656">
                  <c:v>-3.0816429042608432E-5</c:v>
                </c:pt>
                <c:pt idx="657">
                  <c:v>1.8013917444356696E-6</c:v>
                </c:pt>
                <c:pt idx="658">
                  <c:v>7.4593896462410675E-5</c:v>
                </c:pt>
                <c:pt idx="659">
                  <c:v>1.5127511225072345E-5</c:v>
                </c:pt>
                <c:pt idx="660">
                  <c:v>1.9790096744474257E-4</c:v>
                </c:pt>
                <c:pt idx="661">
                  <c:v>1.6468727772198631E-4</c:v>
                </c:pt>
                <c:pt idx="662">
                  <c:v>8.0559478288181642E-5</c:v>
                </c:pt>
                <c:pt idx="663">
                  <c:v>1.4917400798752185E-4</c:v>
                </c:pt>
                <c:pt idx="664">
                  <c:v>-1.6494897179568412E-5</c:v>
                </c:pt>
                <c:pt idx="665">
                  <c:v>1.9698137221748463E-5</c:v>
                </c:pt>
                <c:pt idx="666">
                  <c:v>-1.5989275636169053E-4</c:v>
                </c:pt>
                <c:pt idx="667">
                  <c:v>9.5673204575954488E-5</c:v>
                </c:pt>
                <c:pt idx="668">
                  <c:v>-3.2138368651014632E-4</c:v>
                </c:pt>
                <c:pt idx="669">
                  <c:v>-1.2667906663893416E-4</c:v>
                </c:pt>
                <c:pt idx="670">
                  <c:v>2.1688961986555369E-5</c:v>
                </c:pt>
                <c:pt idx="671">
                  <c:v>3.9985250910559559E-5</c:v>
                </c:pt>
                <c:pt idx="672">
                  <c:v>-8.2725951136060284E-5</c:v>
                </c:pt>
                <c:pt idx="673">
                  <c:v>-1.3940931718385867E-4</c:v>
                </c:pt>
                <c:pt idx="674">
                  <c:v>-2.9624691171184318E-5</c:v>
                </c:pt>
                <c:pt idx="675">
                  <c:v>-3.7181554315070687E-5</c:v>
                </c:pt>
                <c:pt idx="676">
                  <c:v>6.7715611878032926E-6</c:v>
                </c:pt>
                <c:pt idx="677">
                  <c:v>-6.2242511958228366E-5</c:v>
                </c:pt>
                <c:pt idx="678">
                  <c:v>-5.5591459104299299E-6</c:v>
                </c:pt>
                <c:pt idx="679">
                  <c:v>-8.7499795090406922E-5</c:v>
                </c:pt>
                <c:pt idx="680">
                  <c:v>1.4777905215842716E-4</c:v>
                </c:pt>
                <c:pt idx="681">
                  <c:v>5.1916414562101494E-5</c:v>
                </c:pt>
                <c:pt idx="682">
                  <c:v>-4.8916392477591744E-5</c:v>
                </c:pt>
                <c:pt idx="683">
                  <c:v>2.6063262494210719E-5</c:v>
                </c:pt>
                <c:pt idx="684">
                  <c:v>-5.8464080386285181E-5</c:v>
                </c:pt>
                <c:pt idx="685">
                  <c:v>9.5273661129263308E-5</c:v>
                </c:pt>
                <c:pt idx="686">
                  <c:v>-1.1833000907031474E-4</c:v>
                </c:pt>
                <c:pt idx="687">
                  <c:v>-3.4398535125530847E-5</c:v>
                </c:pt>
                <c:pt idx="688">
                  <c:v>2.0843717526718977E-4</c:v>
                </c:pt>
                <c:pt idx="689">
                  <c:v>6.0468690088391424E-5</c:v>
                </c:pt>
                <c:pt idx="690">
                  <c:v>-9.486033274527263E-5</c:v>
                </c:pt>
                <c:pt idx="691">
                  <c:v>-3.178084728958736E-4</c:v>
                </c:pt>
                <c:pt idx="692">
                  <c:v>1.087961060989207E-4</c:v>
                </c:pt>
                <c:pt idx="693">
                  <c:v>7.0212703486105576E-5</c:v>
                </c:pt>
                <c:pt idx="694">
                  <c:v>7.8365435565704218E-5</c:v>
                </c:pt>
                <c:pt idx="695">
                  <c:v>-3.6985228826049918E-5</c:v>
                </c:pt>
                <c:pt idx="696">
                  <c:v>-3.101964700027895E-5</c:v>
                </c:pt>
                <c:pt idx="697">
                  <c:v>2.625958798323165E-5</c:v>
                </c:pt>
                <c:pt idx="698">
                  <c:v>5.3704021369237827E-5</c:v>
                </c:pt>
                <c:pt idx="699">
                  <c:v>7.6178285311876543E-5</c:v>
                </c:pt>
                <c:pt idx="700">
                  <c:v>6.7626009785586559E-5</c:v>
                </c:pt>
                <c:pt idx="701">
                  <c:v>2.5860044536540308E-5</c:v>
                </c:pt>
                <c:pt idx="702">
                  <c:v>1.597102158099691E-4</c:v>
                </c:pt>
                <c:pt idx="703">
                  <c:v>1.9894462710769395E-5</c:v>
                </c:pt>
                <c:pt idx="704">
                  <c:v>2.6855456918943761E-5</c:v>
                </c:pt>
                <c:pt idx="705">
                  <c:v>2.3672894282712634E-5</c:v>
                </c:pt>
                <c:pt idx="706">
                  <c:v>8.095212926622318E-5</c:v>
                </c:pt>
                <c:pt idx="707">
                  <c:v>-3.6389359890337807E-5</c:v>
                </c:pt>
                <c:pt idx="708">
                  <c:v>7.6178285311876543E-5</c:v>
                </c:pt>
                <c:pt idx="709">
                  <c:v>4.8334308479179024E-5</c:v>
                </c:pt>
                <c:pt idx="710">
                  <c:v>1.2013140081475047E-4</c:v>
                </c:pt>
                <c:pt idx="711">
                  <c:v>7.5582416376164432E-5</c:v>
                </c:pt>
                <c:pt idx="712">
                  <c:v>1.6726707895385558E-4</c:v>
                </c:pt>
                <c:pt idx="713">
                  <c:v>-1.0732533311467909E-5</c:v>
                </c:pt>
                <c:pt idx="714">
                  <c:v>-1.2866989140374112E-4</c:v>
                </c:pt>
                <c:pt idx="715">
                  <c:v>1.0024383057263082E-4</c:v>
                </c:pt>
                <c:pt idx="716">
                  <c:v>5.9473277705987971E-5</c:v>
                </c:pt>
                <c:pt idx="717">
                  <c:v>1.8118906737020436E-4</c:v>
                </c:pt>
                <c:pt idx="718">
                  <c:v>-9.1412519933523994E-6</c:v>
                </c:pt>
                <c:pt idx="719">
                  <c:v>1.2172268213286609E-4</c:v>
                </c:pt>
                <c:pt idx="720">
                  <c:v>5.4103564815929114E-5</c:v>
                </c:pt>
                <c:pt idx="721">
                  <c:v>2.0943258764959311E-4</c:v>
                </c:pt>
                <c:pt idx="722">
                  <c:v>2.6134210974304497E-4</c:v>
                </c:pt>
                <c:pt idx="723">
                  <c:v>1.1138279979943977E-4</c:v>
                </c:pt>
                <c:pt idx="724">
                  <c:v>9.9052092701206547E-5</c:v>
                </c:pt>
                <c:pt idx="725">
                  <c:v>1.7025331610106588E-4</c:v>
                </c:pt>
                <c:pt idx="726">
                  <c:v>1.6647488452912264E-4</c:v>
                </c:pt>
                <c:pt idx="727">
                  <c:v>2.6392880344356398E-4</c:v>
                </c:pt>
                <c:pt idx="728">
                  <c:v>1.1297408111755528E-4</c:v>
                </c:pt>
                <c:pt idx="729">
                  <c:v>3.8989838528156106E-5</c:v>
                </c:pt>
                <c:pt idx="730">
                  <c:v>3.1205989396507238E-4</c:v>
                </c:pt>
                <c:pt idx="731">
                  <c:v>2.2415366295932453E-4</c:v>
                </c:pt>
                <c:pt idx="732">
                  <c:v>7.3198940633315826E-5</c:v>
                </c:pt>
                <c:pt idx="733">
                  <c:v>2.3330180742132662E-4</c:v>
                </c:pt>
                <c:pt idx="734">
                  <c:v>1.8397897902839384E-4</c:v>
                </c:pt>
                <c:pt idx="735">
                  <c:v>1.3843458220740435E-4</c:v>
                </c:pt>
                <c:pt idx="736">
                  <c:v>3.5800383423275327E-4</c:v>
                </c:pt>
                <c:pt idx="737">
                  <c:v>1.81195959838854E-4</c:v>
                </c:pt>
                <c:pt idx="738">
                  <c:v>1.7960467852073849E-4</c:v>
                </c:pt>
                <c:pt idx="739">
                  <c:v>2.6691504059077418E-4</c:v>
                </c:pt>
                <c:pt idx="740">
                  <c:v>1.1258143013951358E-4</c:v>
                </c:pt>
                <c:pt idx="741">
                  <c:v>1.9511794825520274E-4</c:v>
                </c:pt>
                <c:pt idx="742">
                  <c:v>9.3885597768818209E-5</c:v>
                </c:pt>
                <c:pt idx="743">
                  <c:v>1.1349079653129161E-5</c:v>
                </c:pt>
                <c:pt idx="744">
                  <c:v>1.4161714484363537E-4</c:v>
                </c:pt>
                <c:pt idx="745">
                  <c:v>1.0462502354893581E-4</c:v>
                </c:pt>
                <c:pt idx="746">
                  <c:v>1.1795114302957249E-4</c:v>
                </c:pt>
                <c:pt idx="747">
                  <c:v>-8.0335582924562091E-5</c:v>
                </c:pt>
                <c:pt idx="748">
                  <c:v>1.539478519418686E-4</c:v>
                </c:pt>
                <c:pt idx="749">
                  <c:v>2.122224993077827E-4</c:v>
                </c:pt>
                <c:pt idx="750">
                  <c:v>-9.1474552151370983E-5</c:v>
                </c:pt>
                <c:pt idx="751">
                  <c:v>-2.8816999678739005E-4</c:v>
                </c:pt>
                <c:pt idx="752">
                  <c:v>1.0899932405659127E-4</c:v>
                </c:pt>
                <c:pt idx="753">
                  <c:v>-9.1874095598062271E-5</c:v>
                </c:pt>
                <c:pt idx="754">
                  <c:v>-9.8835089806236691E-5</c:v>
                </c:pt>
                <c:pt idx="755">
                  <c:v>-1.0201765244246782E-4</c:v>
                </c:pt>
                <c:pt idx="756">
                  <c:v>-3.0816429042608432E-5</c:v>
                </c:pt>
                <c:pt idx="757">
                  <c:v>-1.4756204926345731E-4</c:v>
                </c:pt>
                <c:pt idx="758">
                  <c:v>-1.324483229756843E-4</c:v>
                </c:pt>
                <c:pt idx="759">
                  <c:v>-1.8992388344821578E-4</c:v>
                </c:pt>
                <c:pt idx="760">
                  <c:v>-1.9880677773470004E-5</c:v>
                </c:pt>
                <c:pt idx="761">
                  <c:v>-2.4254978281125408E-5</c:v>
                </c:pt>
                <c:pt idx="762">
                  <c:v>-6.9541017395246705E-6</c:v>
                </c:pt>
                <c:pt idx="763">
                  <c:v>-6.1050774086804198E-5</c:v>
                </c:pt>
                <c:pt idx="764">
                  <c:v>-3.1721260396016144E-4</c:v>
                </c:pt>
                <c:pt idx="765">
                  <c:v>-2.9792090265375385E-4</c:v>
                </c:pt>
                <c:pt idx="766">
                  <c:v>-3.5793490954625642E-5</c:v>
                </c:pt>
                <c:pt idx="767">
                  <c:v>-1.2529100327848911E-4</c:v>
                </c:pt>
                <c:pt idx="768">
                  <c:v>-5.6676473579148794E-5</c:v>
                </c:pt>
                <c:pt idx="769">
                  <c:v>-7.3536451862160125E-6</c:v>
                </c:pt>
                <c:pt idx="770">
                  <c:v>-6.7577762505038473E-6</c:v>
                </c:pt>
                <c:pt idx="771">
                  <c:v>-2.5058889902562792E-4</c:v>
                </c:pt>
                <c:pt idx="772">
                  <c:v>1.0103602499736373E-4</c:v>
                </c:pt>
                <c:pt idx="773">
                  <c:v>-4.5706259966761997E-6</c:v>
                </c:pt>
                <c:pt idx="774">
                  <c:v>8.651816764530286E-5</c:v>
                </c:pt>
                <c:pt idx="775">
                  <c:v>2.0090788199790191E-5</c:v>
                </c:pt>
                <c:pt idx="776">
                  <c:v>-8.4919993858537628E-5</c:v>
                </c:pt>
                <c:pt idx="777">
                  <c:v>-1.3523823463387378E-4</c:v>
                </c:pt>
                <c:pt idx="778">
                  <c:v>-9.5063550702943121E-5</c:v>
                </c:pt>
                <c:pt idx="779">
                  <c:v>-4.037100941995151E-5</c:v>
                </c:pt>
                <c:pt idx="780">
                  <c:v>-3.5001296529892708E-5</c:v>
                </c:pt>
                <c:pt idx="781">
                  <c:v>-2.1079308113543948E-5</c:v>
                </c:pt>
                <c:pt idx="782">
                  <c:v>-3.3788881252519237E-6</c:v>
                </c:pt>
                <c:pt idx="783">
                  <c:v>3.1426082915619961E-5</c:v>
                </c:pt>
                <c:pt idx="784">
                  <c:v>3.2021951851332072E-5</c:v>
                </c:pt>
                <c:pt idx="785">
                  <c:v>2.824352027938882E-5</c:v>
                </c:pt>
                <c:pt idx="786">
                  <c:v>-1.5709595223485119E-5</c:v>
                </c:pt>
                <c:pt idx="787">
                  <c:v>-2.4261870749775063E-5</c:v>
                </c:pt>
                <c:pt idx="788">
                  <c:v>-2.6449021003602751E-5</c:v>
                </c:pt>
                <c:pt idx="789">
                  <c:v>1.7504094499271202E-5</c:v>
                </c:pt>
                <c:pt idx="790">
                  <c:v>5.6087497112086338E-5</c:v>
                </c:pt>
                <c:pt idx="791">
                  <c:v>9.6262181043017052E-5</c:v>
                </c:pt>
                <c:pt idx="792">
                  <c:v>2.3469676325042142E-5</c:v>
                </c:pt>
                <c:pt idx="793">
                  <c:v>-1.5709595223485119E-5</c:v>
                </c:pt>
                <c:pt idx="794">
                  <c:v>-2.4857739685487214E-5</c:v>
                </c:pt>
                <c:pt idx="795">
                  <c:v>-2.6449021003602751E-5</c:v>
                </c:pt>
                <c:pt idx="796">
                  <c:v>-3.8779728101835946E-5</c:v>
                </c:pt>
                <c:pt idx="797">
                  <c:v>6.145721000214514E-5</c:v>
                </c:pt>
                <c:pt idx="798">
                  <c:v>-1.2527032587254019E-5</c:v>
                </c:pt>
                <c:pt idx="799">
                  <c:v>-2.6449021003602751E-5</c:v>
                </c:pt>
                <c:pt idx="800">
                  <c:v>-3.8779728101835946E-5</c:v>
                </c:pt>
                <c:pt idx="801">
                  <c:v>4.7535221585796408E-5</c:v>
                </c:pt>
                <c:pt idx="802">
                  <c:v>4.5943940267680845E-5</c:v>
                </c:pt>
                <c:pt idx="803">
                  <c:v>-9.0689250195287731E-5</c:v>
                </c:pt>
                <c:pt idx="804">
                  <c:v>-5.4292997836300283E-5</c:v>
                </c:pt>
                <c:pt idx="805">
                  <c:v>9.6858049978729177E-5</c:v>
                </c:pt>
                <c:pt idx="806">
                  <c:v>1.0543100291096836E-5</c:v>
                </c:pt>
                <c:pt idx="807">
                  <c:v>-4.0966878355663648E-5</c:v>
                </c:pt>
                <c:pt idx="808">
                  <c:v>-4.3553572056182638E-5</c:v>
                </c:pt>
                <c:pt idx="809">
                  <c:v>6.76466871915357E-6</c:v>
                </c:pt>
                <c:pt idx="810">
                  <c:v>1.8099963434983326E-5</c:v>
                </c:pt>
                <c:pt idx="811">
                  <c:v>-2.5853152067890626E-5</c:v>
                </c:pt>
                <c:pt idx="812">
                  <c:v>6.145721000214514E-5</c:v>
                </c:pt>
                <c:pt idx="813">
                  <c:v>-2.2074720495947388E-5</c:v>
                </c:pt>
                <c:pt idx="814">
                  <c:v>-6.5614507614830648E-6</c:v>
                </c:pt>
                <c:pt idx="815">
                  <c:v>8.5522755262899434E-5</c:v>
                </c:pt>
                <c:pt idx="816">
                  <c:v>8.9518189729812718E-6</c:v>
                </c:pt>
                <c:pt idx="817">
                  <c:v>7.3192048164666239E-5</c:v>
                </c:pt>
                <c:pt idx="818">
                  <c:v>4.2165508695737579E-5</c:v>
                </c:pt>
                <c:pt idx="819">
                  <c:v>4.3756790013853156E-5</c:v>
                </c:pt>
                <c:pt idx="820">
                  <c:v>-1.0935751269138455E-5</c:v>
                </c:pt>
                <c:pt idx="821">
                  <c:v>8.5522755262899434E-5</c:v>
                </c:pt>
                <c:pt idx="822">
                  <c:v>4.7535221585796408E-5</c:v>
                </c:pt>
                <c:pt idx="823">
                  <c:v>-3.2814146276065006E-5</c:v>
                </c:pt>
                <c:pt idx="824">
                  <c:v>-1.3522444969657444E-5</c:v>
                </c:pt>
                <c:pt idx="825">
                  <c:v>-1.0679838886546418E-4</c:v>
                </c:pt>
                <c:pt idx="826">
                  <c:v>-1.0339882333426317E-5</c:v>
                </c:pt>
                <c:pt idx="827">
                  <c:v>-2.2670589431659512E-5</c:v>
                </c:pt>
                <c:pt idx="828">
                  <c:v>2.824352027938882E-5</c:v>
                </c:pt>
                <c:pt idx="829">
                  <c:v>6.3048491320260704E-5</c:v>
                </c:pt>
                <c:pt idx="830">
                  <c:v>-7.040213650647673E-5</c:v>
                </c:pt>
                <c:pt idx="831">
                  <c:v>2.9834801597504397E-5</c:v>
                </c:pt>
                <c:pt idx="832">
                  <c:v>-2.4261870749775063E-5</c:v>
                </c:pt>
                <c:pt idx="833">
                  <c:v>-7.6767261778938972E-5</c:v>
                </c:pt>
                <c:pt idx="834">
                  <c:v>7.7566348672321602E-5</c:v>
                </c:pt>
                <c:pt idx="835">
                  <c:v>4.0574227377622015E-5</c:v>
                </c:pt>
                <c:pt idx="836">
                  <c:v>3.5204514487563213E-5</c:v>
                </c:pt>
                <c:pt idx="837">
                  <c:v>3.3613233169447649E-5</c:v>
                </c:pt>
                <c:pt idx="838">
                  <c:v>4.1779750186345669E-6</c:v>
                </c:pt>
                <c:pt idx="839">
                  <c:v>-8.748601015310753E-6</c:v>
                </c:pt>
                <c:pt idx="840">
                  <c:v>7.3605376548656809E-6</c:v>
                </c:pt>
                <c:pt idx="841">
                  <c:v>7.7566348672321602E-5</c:v>
                </c:pt>
                <c:pt idx="842">
                  <c:v>4.1779750186345669E-6</c:v>
                </c:pt>
                <c:pt idx="843">
                  <c:v>-3.8183859166123822E-5</c:v>
                </c:pt>
                <c:pt idx="844">
                  <c:v>8.9518189729812718E-6</c:v>
                </c:pt>
                <c:pt idx="845">
                  <c:v>-6.8214986252649028E-5</c:v>
                </c:pt>
                <c:pt idx="846">
                  <c:v>-1.4160335990633606E-4</c:v>
                </c:pt>
                <c:pt idx="847">
                  <c:v>-1.1931163651541867E-5</c:v>
                </c:pt>
                <c:pt idx="848">
                  <c:v>-6.2845273362590213E-5</c:v>
                </c:pt>
                <c:pt idx="849">
                  <c:v>5.1733874010380062E-6</c:v>
                </c:pt>
                <c:pt idx="850">
                  <c:v>-7.6767261778938972E-5</c:v>
                </c:pt>
                <c:pt idx="851">
                  <c:v>2.824352027938882E-5</c:v>
                </c:pt>
                <c:pt idx="852">
                  <c:v>5.0717784222027522E-5</c:v>
                </c:pt>
                <c:pt idx="853">
                  <c:v>6.4639772638376282E-5</c:v>
                </c:pt>
                <c:pt idx="854">
                  <c:v>2.1282526071214454E-5</c:v>
                </c:pt>
                <c:pt idx="855">
                  <c:v>9.6262181043017052E-5</c:v>
                </c:pt>
                <c:pt idx="856">
                  <c:v>-2.9035714704121767E-5</c:v>
                </c:pt>
                <c:pt idx="857">
                  <c:v>-2.7444433386006204E-5</c:v>
                </c:pt>
                <c:pt idx="858">
                  <c:v>-1.1931163651541867E-5</c:v>
                </c:pt>
                <c:pt idx="859">
                  <c:v>-3.5001296529892708E-5</c:v>
                </c:pt>
                <c:pt idx="860">
                  <c:v>5.6087497112086338E-5</c:v>
                </c:pt>
                <c:pt idx="861">
                  <c:v>-3.2814146276065006E-5</c:v>
                </c:pt>
                <c:pt idx="862">
                  <c:v>-4.970169443367501E-6</c:v>
                </c:pt>
                <c:pt idx="863">
                  <c:v>-1.0339882333426317E-5</c:v>
                </c:pt>
                <c:pt idx="864">
                  <c:v>3.5821060829224424E-6</c:v>
                </c:pt>
                <c:pt idx="865">
                  <c:v>1.5912813181155638E-5</c:v>
                </c:pt>
                <c:pt idx="866">
                  <c:v>-3.1222864957949442E-5</c:v>
                </c:pt>
                <c:pt idx="867">
                  <c:v>1.4321531863040061E-5</c:v>
                </c:pt>
                <c:pt idx="868">
                  <c:v>6.682692289220397E-5</c:v>
                </c:pt>
                <c:pt idx="869">
                  <c:v>-1.7300876541600696E-5</c:v>
                </c:pt>
                <c:pt idx="870">
                  <c:v>4.7535221585796408E-5</c:v>
                </c:pt>
                <c:pt idx="871">
                  <c:v>1.273025054492451E-5</c:v>
                </c:pt>
                <c:pt idx="872">
                  <c:v>7.3787917100378336E-5</c:v>
                </c:pt>
                <c:pt idx="873">
                  <c:v>3.8387077123794327E-5</c:v>
                </c:pt>
                <c:pt idx="874">
                  <c:v>7.5975067354206024E-5</c:v>
                </c:pt>
                <c:pt idx="875">
                  <c:v>7.3787917100378336E-5</c:v>
                </c:pt>
                <c:pt idx="876">
                  <c:v>6.3644360255972842E-5</c:v>
                </c:pt>
                <c:pt idx="877">
                  <c:v>-1.5709595223485119E-5</c:v>
                </c:pt>
                <c:pt idx="878">
                  <c:v>-8.1527320795986286E-6</c:v>
                </c:pt>
                <c:pt idx="879">
                  <c:v>-1.6149093014845579E-4</c:v>
                </c:pt>
                <c:pt idx="880">
                  <c:v>2.6652238961273256E-5</c:v>
                </c:pt>
                <c:pt idx="881">
                  <c:v>-2.9631583639833892E-5</c:v>
                </c:pt>
                <c:pt idx="882">
                  <c:v>-1.1931163651541867E-5</c:v>
                </c:pt>
                <c:pt idx="883">
                  <c:v>1.273025054492451E-5</c:v>
                </c:pt>
                <c:pt idx="884">
                  <c:v>5.7692563367501307E-6</c:v>
                </c:pt>
                <c:pt idx="885">
                  <c:v>1.2134381609212372E-5</c:v>
                </c:pt>
                <c:pt idx="886">
                  <c:v>-1.7876068071363599E-6</c:v>
                </c:pt>
                <c:pt idx="887">
                  <c:v>2.6652238961273256E-5</c:v>
                </c:pt>
                <c:pt idx="888">
                  <c:v>2.1282526071214454E-5</c:v>
                </c:pt>
                <c:pt idx="889">
                  <c:v>3.6795795805678763E-5</c:v>
                </c:pt>
                <c:pt idx="890">
                  <c:v>-5.5884279154415833E-5</c:v>
                </c:pt>
                <c:pt idx="891">
                  <c:v>-1.1931163651541867E-5</c:v>
                </c:pt>
                <c:pt idx="892">
                  <c:v>2.2873807389330031E-5</c:v>
                </c:pt>
                <c:pt idx="893">
                  <c:v>-8.2136974668997788E-5</c:v>
                </c:pt>
                <c:pt idx="894">
                  <c:v>1.0543100291096836E-5</c:v>
                </c:pt>
                <c:pt idx="895">
                  <c:v>-1.2290752753564061E-4</c:v>
                </c:pt>
                <c:pt idx="896">
                  <c:v>-3.9775140484239386E-5</c:v>
                </c:pt>
                <c:pt idx="897">
                  <c:v>3.8982946059506451E-5</c:v>
                </c:pt>
                <c:pt idx="898">
                  <c:v>1.9691244753098876E-5</c:v>
                </c:pt>
                <c:pt idx="899">
                  <c:v>5.6683366047798463E-5</c:v>
                </c:pt>
                <c:pt idx="900">
                  <c:v>1.6508682116867762E-5</c:v>
                </c:pt>
                <c:pt idx="901">
                  <c:v>-2.0483439177831824E-5</c:v>
                </c:pt>
                <c:pt idx="902">
                  <c:v>-4.970169443367501E-6</c:v>
                </c:pt>
                <c:pt idx="903">
                  <c:v>-2.0483439177831824E-5</c:v>
                </c:pt>
                <c:pt idx="904">
                  <c:v>4.1779750186345669E-6</c:v>
                </c:pt>
                <c:pt idx="905">
                  <c:v>1.1396260103130905E-4</c:v>
                </c:pt>
                <c:pt idx="906">
                  <c:v>-6.8214986252649028E-5</c:v>
                </c:pt>
                <c:pt idx="907">
                  <c:v>4.1779750186345669E-6</c:v>
                </c:pt>
                <c:pt idx="908">
                  <c:v>2.0686657135502329E-5</c:v>
                </c:pt>
                <c:pt idx="909">
                  <c:v>-4.970169443367501E-6</c:v>
                </c:pt>
                <c:pt idx="910">
                  <c:v>2.2873807389330031E-5</c:v>
                </c:pt>
                <c:pt idx="911">
                  <c:v>-1.0838967018357974E-4</c:v>
                </c:pt>
                <c:pt idx="912">
                  <c:v>-5.9662710726359099E-5</c:v>
                </c:pt>
                <c:pt idx="913">
                  <c:v>4.2761377631449717E-5</c:v>
                </c:pt>
                <c:pt idx="914">
                  <c:v>-1.7300876541600696E-5</c:v>
                </c:pt>
                <c:pt idx="915">
                  <c:v>-4.970169443367501E-6</c:v>
                </c:pt>
                <c:pt idx="916">
                  <c:v>3.4209102105159767E-5</c:v>
                </c:pt>
                <c:pt idx="917">
                  <c:v>-6.5614507614830648E-6</c:v>
                </c:pt>
                <c:pt idx="918">
                  <c:v>1.9908247648068786E-6</c:v>
                </c:pt>
                <c:pt idx="919">
                  <c:v>-5.3697128900588145E-5</c:v>
                </c:pt>
                <c:pt idx="920">
                  <c:v>-1.3522444969657444E-5</c:v>
                </c:pt>
                <c:pt idx="921">
                  <c:v>2.1282526071214454E-5</c:v>
                </c:pt>
                <c:pt idx="922">
                  <c:v>-1.4118313905369555E-5</c:v>
                </c:pt>
                <c:pt idx="923">
                  <c:v>4.2165508695737579E-5</c:v>
                </c:pt>
                <c:pt idx="924">
                  <c:v>5.1313653157739647E-5</c:v>
                </c:pt>
                <c:pt idx="925">
                  <c:v>3.3613233169447649E-5</c:v>
                </c:pt>
                <c:pt idx="926">
                  <c:v>3.3613233169447649E-5</c:v>
                </c:pt>
                <c:pt idx="927">
                  <c:v>2.9834801597504397E-5</c:v>
                </c:pt>
                <c:pt idx="928">
                  <c:v>1.273025054492451E-5</c:v>
                </c:pt>
                <c:pt idx="929">
                  <c:v>3.5800383423275337E-5</c:v>
                </c:pt>
                <c:pt idx="930">
                  <c:v>1.6508682116867762E-5</c:v>
                </c:pt>
                <c:pt idx="931">
                  <c:v>-3.8183859166123822E-5</c:v>
                </c:pt>
                <c:pt idx="932">
                  <c:v>2.824352027938882E-5</c:v>
                </c:pt>
                <c:pt idx="933">
                  <c:v>-1.3522444969657444E-5</c:v>
                </c:pt>
                <c:pt idx="934">
                  <c:v>2.1282526071214454E-5</c:v>
                </c:pt>
                <c:pt idx="935">
                  <c:v>1.9095375817386765E-5</c:v>
                </c:pt>
                <c:pt idx="936">
                  <c:v>1.8099963434983326E-5</c:v>
                </c:pt>
                <c:pt idx="937">
                  <c:v>9.3079618406785925E-5</c:v>
                </c:pt>
                <c:pt idx="938">
                  <c:v>-1.963254890208232E-7</c:v>
                </c:pt>
                <c:pt idx="939">
                  <c:v>-2.2670589431659512E-5</c:v>
                </c:pt>
                <c:pt idx="940">
                  <c:v>-9.1285119130999869E-5</c:v>
                </c:pt>
                <c:pt idx="941">
                  <c:v>-2.2074720495947388E-5</c:v>
                </c:pt>
                <c:pt idx="942">
                  <c:v>-2.7830191895398127E-6</c:v>
                </c:pt>
                <c:pt idx="943">
                  <c:v>-5.0514566264357017E-5</c:v>
                </c:pt>
                <c:pt idx="944">
                  <c:v>-4.970169443367501E-6</c:v>
                </c:pt>
                <c:pt idx="945">
                  <c:v>-3.4405427594180583E-5</c:v>
                </c:pt>
                <c:pt idx="946">
                  <c:v>5.1733874010380062E-6</c:v>
                </c:pt>
                <c:pt idx="947">
                  <c:v>4.9722371839624097E-5</c:v>
                </c:pt>
                <c:pt idx="948">
                  <c:v>-2.2670589431659512E-5</c:v>
                </c:pt>
                <c:pt idx="949">
                  <c:v>-1.8892157859716247E-5</c:v>
                </c:pt>
                <c:pt idx="950">
                  <c:v>5.7692563367501307E-6</c:v>
                </c:pt>
                <c:pt idx="951">
                  <c:v>3.6795795805678763E-5</c:v>
                </c:pt>
                <c:pt idx="952">
                  <c:v>-6.5614507614830648E-6</c:v>
                </c:pt>
                <c:pt idx="953">
                  <c:v>8.9518189729812718E-6</c:v>
                </c:pt>
                <c:pt idx="954">
                  <c:v>3.8982946059506451E-5</c:v>
                </c:pt>
                <c:pt idx="955">
                  <c:v>-2.2074720495947388E-5</c:v>
                </c:pt>
                <c:pt idx="956">
                  <c:v>-9.7440133977141924E-6</c:v>
                </c:pt>
                <c:pt idx="957">
                  <c:v>-2.7830191895398127E-6</c:v>
                </c:pt>
                <c:pt idx="958">
                  <c:v>-2.9631583639833892E-5</c:v>
                </c:pt>
                <c:pt idx="959">
                  <c:v>1.0543100291096836E-5</c:v>
                </c:pt>
                <c:pt idx="960">
                  <c:v>6.8418204210319534E-5</c:v>
                </c:pt>
                <c:pt idx="961">
                  <c:v>6.9014073146031658E-5</c:v>
                </c:pt>
                <c:pt idx="962">
                  <c:v>-7.1397548888880156E-5</c:v>
                </c:pt>
                <c:pt idx="963">
                  <c:v>-3.0626996022237324E-5</c:v>
                </c:pt>
                <c:pt idx="964">
                  <c:v>-1.9488026795428385E-5</c:v>
                </c:pt>
                <c:pt idx="965">
                  <c:v>7.3605376548656809E-6</c:v>
                </c:pt>
                <c:pt idx="966">
                  <c:v>-4.5144853374298201E-5</c:v>
                </c:pt>
                <c:pt idx="967">
                  <c:v>-8.1527320795986286E-6</c:v>
                </c:pt>
                <c:pt idx="968">
                  <c:v>4.1779750186345669E-6</c:v>
                </c:pt>
                <c:pt idx="969">
                  <c:v>3.2021951851332072E-5</c:v>
                </c:pt>
                <c:pt idx="970">
                  <c:v>3.0430670533216522E-5</c:v>
                </c:pt>
                <c:pt idx="971">
                  <c:v>-4.8327416010529342E-5</c:v>
                </c:pt>
                <c:pt idx="972">
                  <c:v>8.9518189729812718E-6</c:v>
                </c:pt>
                <c:pt idx="973">
                  <c:v>-7.6767261778938972E-5</c:v>
                </c:pt>
                <c:pt idx="974">
                  <c:v>1.9691244753098876E-5</c:v>
                </c:pt>
                <c:pt idx="975">
                  <c:v>-5.3697128900588145E-5</c:v>
                </c:pt>
                <c:pt idx="976">
                  <c:v>-1.1931163651541867E-5</c:v>
                </c:pt>
                <c:pt idx="977">
                  <c:v>5.1313653157739647E-5</c:v>
                </c:pt>
                <c:pt idx="978">
                  <c:v>-2.7444433386006204E-5</c:v>
                </c:pt>
                <c:pt idx="979">
                  <c:v>-2.5853152067890626E-5</c:v>
                </c:pt>
                <c:pt idx="980">
                  <c:v>-3.1222864957949442E-5</c:v>
                </c:pt>
                <c:pt idx="981">
                  <c:v>-1.8892157859716247E-5</c:v>
                </c:pt>
                <c:pt idx="982">
                  <c:v>4.9722371839624097E-5</c:v>
                </c:pt>
                <c:pt idx="983">
                  <c:v>3.5204514487563213E-5</c:v>
                </c:pt>
                <c:pt idx="984">
                  <c:v>1.2151946417519557E-4</c:v>
                </c:pt>
                <c:pt idx="985">
                  <c:v>7.2196635782262799E-5</c:v>
                </c:pt>
                <c:pt idx="986">
                  <c:v>1.6508682116867762E-5</c:v>
                </c:pt>
                <c:pt idx="987">
                  <c:v>-9.6058963085346547E-5</c:v>
                </c:pt>
                <c:pt idx="988">
                  <c:v>-5.9066841790646961E-5</c:v>
                </c:pt>
                <c:pt idx="989">
                  <c:v>-2.7830191895398127E-6</c:v>
                </c:pt>
                <c:pt idx="990">
                  <c:v>2.1282526071214454E-5</c:v>
                </c:pt>
                <c:pt idx="991">
                  <c:v>-3.4405427594180583E-5</c:v>
                </c:pt>
                <c:pt idx="992">
                  <c:v>-4.8923284946241453E-5</c:v>
                </c:pt>
                <c:pt idx="993">
                  <c:v>-7.9949824415170086E-5</c:v>
                </c:pt>
                <c:pt idx="994">
                  <c:v>1.4321531863040061E-5</c:v>
                </c:pt>
                <c:pt idx="995">
                  <c:v>6.2053078937857292E-5</c:v>
                </c:pt>
                <c:pt idx="996">
                  <c:v>-1.1335294715829756E-5</c:v>
                </c:pt>
                <c:pt idx="997">
                  <c:v>-4.7332003628125903E-5</c:v>
                </c:pt>
                <c:pt idx="998">
                  <c:v>1.1138969226808946E-5</c:v>
                </c:pt>
                <c:pt idx="999">
                  <c:v>3.2021951851332072E-5</c:v>
                </c:pt>
                <c:pt idx="1000">
                  <c:v>4.1779750186345669E-6</c:v>
                </c:pt>
                <c:pt idx="1001">
                  <c:v>4.9722371839624097E-5</c:v>
                </c:pt>
                <c:pt idx="1002">
                  <c:v>-6.5614507614830648E-6</c:v>
                </c:pt>
                <c:pt idx="1003">
                  <c:v>-2.1079308113543948E-5</c:v>
                </c:pt>
                <c:pt idx="1004">
                  <c:v>-1.5113726287773008E-5</c:v>
                </c:pt>
                <c:pt idx="1005">
                  <c:v>4.4352658949565267E-5</c:v>
                </c:pt>
                <c:pt idx="1006">
                  <c:v>-3.1222864957949442E-5</c:v>
                </c:pt>
                <c:pt idx="1007">
                  <c:v>1.9908247648068786E-6</c:v>
                </c:pt>
                <c:pt idx="1008">
                  <c:v>2.824352027938882E-5</c:v>
                </c:pt>
                <c:pt idx="1009">
                  <c:v>5.6087497112086338E-5</c:v>
                </c:pt>
                <c:pt idx="1010">
                  <c:v>7.7566348672321602E-5</c:v>
                </c:pt>
                <c:pt idx="1011">
                  <c:v>1.273025054492451E-5</c:v>
                </c:pt>
                <c:pt idx="1012">
                  <c:v>-6.0658123108762524E-5</c:v>
                </c:pt>
                <c:pt idx="1013">
                  <c:v>2.8839389215100958E-5</c:v>
                </c:pt>
                <c:pt idx="1014">
                  <c:v>-6.5614507614830648E-6</c:v>
                </c:pt>
                <c:pt idx="1015">
                  <c:v>-3.1222864957949442E-5</c:v>
                </c:pt>
                <c:pt idx="1016">
                  <c:v>-3.1222864957949442E-5</c:v>
                </c:pt>
                <c:pt idx="1017">
                  <c:v>2.1878395006926578E-5</c:v>
                </c:pt>
                <c:pt idx="1018">
                  <c:v>-2.7830191895398127E-6</c:v>
                </c:pt>
                <c:pt idx="1019">
                  <c:v>4.1779750186345669E-6</c:v>
                </c:pt>
                <c:pt idx="1020">
                  <c:v>8.6118624198611531E-5</c:v>
                </c:pt>
                <c:pt idx="1021">
                  <c:v>-9.0689250195287731E-5</c:v>
                </c:pt>
                <c:pt idx="1022">
                  <c:v>-2.0483439177831824E-5</c:v>
                </c:pt>
                <c:pt idx="1023">
                  <c:v>-2.0483439177831824E-5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C3-D246-AEC8-E58CCC99D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6915471"/>
        <c:axId val="1629099647"/>
      </c:scatterChart>
      <c:valAx>
        <c:axId val="1666915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099647"/>
        <c:crosses val="autoZero"/>
        <c:crossBetween val="midCat"/>
      </c:valAx>
      <c:valAx>
        <c:axId val="1629099647"/>
        <c:scaling>
          <c:logBase val="2"/>
          <c:orientation val="minMax"/>
          <c:max val="0.1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Background Subtracted Rate (cps)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691547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Granite Background Subtracted Spectrum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circle"/>
            <c:size val="4"/>
            <c:spPr>
              <a:solidFill>
                <a:schemeClr val="bg1">
                  <a:lumMod val="65000"/>
                  <a:lumOff val="35000"/>
                </a:schemeClr>
              </a:solidFill>
              <a:ln w="9525" cap="flat" cmpd="sng" algn="ctr">
                <a:solidFill>
                  <a:schemeClr val="bg1">
                    <a:lumMod val="65000"/>
                    <a:lumOff val="35000"/>
                  </a:schemeClr>
                </a:solidFill>
                <a:round/>
              </a:ln>
              <a:effectLst/>
            </c:spPr>
          </c:marker>
          <c:xVal>
            <c:numRef>
              <c:f>'Background Subtracted Rates'!$T$26:$T$1050</c:f>
              <c:numCache>
                <c:formatCode>General</c:formatCode>
                <c:ptCount val="1025"/>
                <c:pt idx="0">
                  <c:v>5.4848378599999998</c:v>
                </c:pt>
                <c:pt idx="1">
                  <c:v>9.2579784299999996</c:v>
                </c:pt>
                <c:pt idx="2">
                  <c:v>12.8983287</c:v>
                </c:pt>
                <c:pt idx="3">
                  <c:v>16.53866</c:v>
                </c:pt>
                <c:pt idx="4">
                  <c:v>20.178972300000002</c:v>
                </c:pt>
                <c:pt idx="5">
                  <c:v>23.819265600000001</c:v>
                </c:pt>
                <c:pt idx="6">
                  <c:v>27.459539899999999</c:v>
                </c:pt>
                <c:pt idx="7">
                  <c:v>31.099795199999999</c:v>
                </c:pt>
                <c:pt idx="8">
                  <c:v>34.740031399999999</c:v>
                </c:pt>
                <c:pt idx="9">
                  <c:v>38.380248700000003</c:v>
                </c:pt>
                <c:pt idx="10">
                  <c:v>42.020446999999997</c:v>
                </c:pt>
                <c:pt idx="11">
                  <c:v>45.660626200000003</c:v>
                </c:pt>
                <c:pt idx="12">
                  <c:v>49.3007864</c:v>
                </c:pt>
                <c:pt idx="13">
                  <c:v>52.940927700000003</c:v>
                </c:pt>
                <c:pt idx="14">
                  <c:v>56.581049899999996</c:v>
                </c:pt>
                <c:pt idx="15">
                  <c:v>60.221153100000002</c:v>
                </c:pt>
                <c:pt idx="16">
                  <c:v>63.8612374</c:v>
                </c:pt>
                <c:pt idx="17">
                  <c:v>67.501302600000002</c:v>
                </c:pt>
                <c:pt idx="18">
                  <c:v>71.141348800000003</c:v>
                </c:pt>
                <c:pt idx="19">
                  <c:v>74.781375999999995</c:v>
                </c:pt>
                <c:pt idx="20">
                  <c:v>78.421384200000006</c:v>
                </c:pt>
                <c:pt idx="21">
                  <c:v>82.061373399999994</c:v>
                </c:pt>
                <c:pt idx="22">
                  <c:v>85.701343499999993</c:v>
                </c:pt>
                <c:pt idx="23">
                  <c:v>89.341294700000006</c:v>
                </c:pt>
                <c:pt idx="24">
                  <c:v>92.981226899999996</c:v>
                </c:pt>
                <c:pt idx="25">
                  <c:v>96.621139999999997</c:v>
                </c:pt>
                <c:pt idx="26">
                  <c:v>100.261034</c:v>
                </c:pt>
                <c:pt idx="27">
                  <c:v>103.900909</c:v>
                </c:pt>
                <c:pt idx="28">
                  <c:v>107.540766</c:v>
                </c:pt>
                <c:pt idx="29">
                  <c:v>111.180603</c:v>
                </c:pt>
                <c:pt idx="30">
                  <c:v>114.820421</c:v>
                </c:pt>
                <c:pt idx="31">
                  <c:v>118.46022000000001</c:v>
                </c:pt>
                <c:pt idx="32">
                  <c:v>122.1</c:v>
                </c:pt>
                <c:pt idx="33">
                  <c:v>125.739761</c:v>
                </c:pt>
                <c:pt idx="34">
                  <c:v>129.379503</c:v>
                </c:pt>
                <c:pt idx="35">
                  <c:v>133.019226</c:v>
                </c:pt>
                <c:pt idx="36">
                  <c:v>136.65893</c:v>
                </c:pt>
                <c:pt idx="37">
                  <c:v>140.29861600000001</c:v>
                </c:pt>
                <c:pt idx="38">
                  <c:v>143.93828199999999</c:v>
                </c:pt>
                <c:pt idx="39">
                  <c:v>147.57792900000001</c:v>
                </c:pt>
                <c:pt idx="40">
                  <c:v>151.217557</c:v>
                </c:pt>
                <c:pt idx="41">
                  <c:v>154.85716600000001</c:v>
                </c:pt>
                <c:pt idx="42">
                  <c:v>158.496756</c:v>
                </c:pt>
                <c:pt idx="43">
                  <c:v>162.13632699999999</c:v>
                </c:pt>
                <c:pt idx="44">
                  <c:v>165.775879</c:v>
                </c:pt>
                <c:pt idx="45">
                  <c:v>169.415412</c:v>
                </c:pt>
                <c:pt idx="46">
                  <c:v>173.05492599999999</c:v>
                </c:pt>
                <c:pt idx="47">
                  <c:v>176.69442100000001</c:v>
                </c:pt>
                <c:pt idx="48">
                  <c:v>180.33389700000001</c:v>
                </c:pt>
                <c:pt idx="49">
                  <c:v>183.973354</c:v>
                </c:pt>
                <c:pt idx="50">
                  <c:v>187.61279200000001</c:v>
                </c:pt>
                <c:pt idx="51">
                  <c:v>191.25221099999999</c:v>
                </c:pt>
                <c:pt idx="52">
                  <c:v>194.89161100000001</c:v>
                </c:pt>
                <c:pt idx="53">
                  <c:v>198.530992</c:v>
                </c:pt>
                <c:pt idx="54">
                  <c:v>202.170354</c:v>
                </c:pt>
                <c:pt idx="55">
                  <c:v>205.809697</c:v>
                </c:pt>
                <c:pt idx="56">
                  <c:v>209.44902099999999</c:v>
                </c:pt>
                <c:pt idx="57">
                  <c:v>213.088326</c:v>
                </c:pt>
                <c:pt idx="58">
                  <c:v>216.72761199999999</c:v>
                </c:pt>
                <c:pt idx="59">
                  <c:v>220.36687900000001</c:v>
                </c:pt>
                <c:pt idx="60">
                  <c:v>224.00612699999999</c:v>
                </c:pt>
                <c:pt idx="61">
                  <c:v>227.64535599999999</c:v>
                </c:pt>
                <c:pt idx="62">
                  <c:v>231.28456600000001</c:v>
                </c:pt>
                <c:pt idx="63">
                  <c:v>234.92375699999999</c:v>
                </c:pt>
                <c:pt idx="64">
                  <c:v>238.562929</c:v>
                </c:pt>
                <c:pt idx="65">
                  <c:v>242.20208199999999</c:v>
                </c:pt>
                <c:pt idx="66">
                  <c:v>245.84121500000001</c:v>
                </c:pt>
                <c:pt idx="67">
                  <c:v>249.48033000000001</c:v>
                </c:pt>
                <c:pt idx="68">
                  <c:v>253.119426</c:v>
                </c:pt>
                <c:pt idx="69">
                  <c:v>256.75850300000002</c:v>
                </c:pt>
                <c:pt idx="70">
                  <c:v>260.397561</c:v>
                </c:pt>
                <c:pt idx="71">
                  <c:v>264.03660000000002</c:v>
                </c:pt>
                <c:pt idx="72">
                  <c:v>267.67561999999998</c:v>
                </c:pt>
                <c:pt idx="73">
                  <c:v>271.31462099999999</c:v>
                </c:pt>
                <c:pt idx="74">
                  <c:v>274.95360199999999</c:v>
                </c:pt>
                <c:pt idx="75">
                  <c:v>278.59256499999998</c:v>
                </c:pt>
                <c:pt idx="76">
                  <c:v>282.23150900000002</c:v>
                </c:pt>
                <c:pt idx="77">
                  <c:v>285.87043399999999</c:v>
                </c:pt>
                <c:pt idx="78">
                  <c:v>289.50934000000001</c:v>
                </c:pt>
                <c:pt idx="79">
                  <c:v>293.14822700000002</c:v>
                </c:pt>
                <c:pt idx="80">
                  <c:v>296.78709400000002</c:v>
                </c:pt>
                <c:pt idx="81">
                  <c:v>300.42594300000002</c:v>
                </c:pt>
                <c:pt idx="82">
                  <c:v>304.064773</c:v>
                </c:pt>
                <c:pt idx="83">
                  <c:v>307.70358399999998</c:v>
                </c:pt>
                <c:pt idx="84">
                  <c:v>311.342376</c:v>
                </c:pt>
                <c:pt idx="85">
                  <c:v>314.98114900000002</c:v>
                </c:pt>
                <c:pt idx="86">
                  <c:v>318.61990200000002</c:v>
                </c:pt>
                <c:pt idx="87">
                  <c:v>322.25863700000002</c:v>
                </c:pt>
                <c:pt idx="88">
                  <c:v>325.89735300000001</c:v>
                </c:pt>
                <c:pt idx="89">
                  <c:v>329.53604999999999</c:v>
                </c:pt>
                <c:pt idx="90">
                  <c:v>333.17472700000002</c:v>
                </c:pt>
                <c:pt idx="91">
                  <c:v>336.81338599999998</c:v>
                </c:pt>
                <c:pt idx="92">
                  <c:v>340.45202599999999</c:v>
                </c:pt>
                <c:pt idx="93">
                  <c:v>344.09064699999999</c:v>
                </c:pt>
                <c:pt idx="94">
                  <c:v>347.72924799999998</c:v>
                </c:pt>
                <c:pt idx="95">
                  <c:v>351.36783100000002</c:v>
                </c:pt>
                <c:pt idx="96">
                  <c:v>355.006395</c:v>
                </c:pt>
                <c:pt idx="97">
                  <c:v>358.64494000000002</c:v>
                </c:pt>
                <c:pt idx="98">
                  <c:v>362.28346499999998</c:v>
                </c:pt>
                <c:pt idx="99">
                  <c:v>365.92197199999998</c:v>
                </c:pt>
                <c:pt idx="100">
                  <c:v>369.56045999999998</c:v>
                </c:pt>
                <c:pt idx="101">
                  <c:v>373.19892800000002</c:v>
                </c:pt>
                <c:pt idx="102">
                  <c:v>376.837378</c:v>
                </c:pt>
                <c:pt idx="103">
                  <c:v>380.47580900000003</c:v>
                </c:pt>
                <c:pt idx="104">
                  <c:v>384.11421999999999</c:v>
                </c:pt>
                <c:pt idx="105">
                  <c:v>387.752613</c:v>
                </c:pt>
                <c:pt idx="106">
                  <c:v>391.390987</c:v>
                </c:pt>
                <c:pt idx="107">
                  <c:v>395.02934099999999</c:v>
                </c:pt>
                <c:pt idx="108">
                  <c:v>398.66767700000003</c:v>
                </c:pt>
                <c:pt idx="109">
                  <c:v>402.305994</c:v>
                </c:pt>
                <c:pt idx="110">
                  <c:v>405.94429100000002</c:v>
                </c:pt>
                <c:pt idx="111">
                  <c:v>409.58256999999998</c:v>
                </c:pt>
                <c:pt idx="112">
                  <c:v>413.22082999999998</c:v>
                </c:pt>
                <c:pt idx="113">
                  <c:v>416.85906999999997</c:v>
                </c:pt>
                <c:pt idx="114">
                  <c:v>420.49729200000002</c:v>
                </c:pt>
                <c:pt idx="115">
                  <c:v>424.13549399999999</c:v>
                </c:pt>
                <c:pt idx="116">
                  <c:v>427.77367800000002</c:v>
                </c:pt>
                <c:pt idx="117">
                  <c:v>431.41184299999998</c:v>
                </c:pt>
                <c:pt idx="118">
                  <c:v>435.04998799999998</c:v>
                </c:pt>
                <c:pt idx="119">
                  <c:v>438.68811499999998</c:v>
                </c:pt>
                <c:pt idx="120">
                  <c:v>442.32622199999997</c:v>
                </c:pt>
                <c:pt idx="121">
                  <c:v>445.96431100000001</c:v>
                </c:pt>
                <c:pt idx="122">
                  <c:v>449.60237999999998</c:v>
                </c:pt>
                <c:pt idx="123">
                  <c:v>453.240431</c:v>
                </c:pt>
                <c:pt idx="124">
                  <c:v>456.87846300000001</c:v>
                </c:pt>
                <c:pt idx="125">
                  <c:v>460.51647500000001</c:v>
                </c:pt>
                <c:pt idx="126">
                  <c:v>464.15446900000001</c:v>
                </c:pt>
                <c:pt idx="127">
                  <c:v>467.79244299999999</c:v>
                </c:pt>
                <c:pt idx="128">
                  <c:v>471.43039900000002</c:v>
                </c:pt>
                <c:pt idx="129">
                  <c:v>475.06833499999999</c:v>
                </c:pt>
                <c:pt idx="130">
                  <c:v>478.706253</c:v>
                </c:pt>
                <c:pt idx="131">
                  <c:v>482.34415100000001</c:v>
                </c:pt>
                <c:pt idx="132">
                  <c:v>485.98203100000001</c:v>
                </c:pt>
                <c:pt idx="133">
                  <c:v>489.619891</c:v>
                </c:pt>
                <c:pt idx="134">
                  <c:v>493.25773299999997</c:v>
                </c:pt>
                <c:pt idx="135">
                  <c:v>496.895555</c:v>
                </c:pt>
                <c:pt idx="136">
                  <c:v>500.53335900000002</c:v>
                </c:pt>
                <c:pt idx="137">
                  <c:v>504.17114299999997</c:v>
                </c:pt>
                <c:pt idx="138">
                  <c:v>507.80890900000003</c:v>
                </c:pt>
                <c:pt idx="139">
                  <c:v>511.44665500000002</c:v>
                </c:pt>
                <c:pt idx="140">
                  <c:v>515.08438200000001</c:v>
                </c:pt>
                <c:pt idx="141">
                  <c:v>518.72209099999998</c:v>
                </c:pt>
                <c:pt idx="142">
                  <c:v>522.35978</c:v>
                </c:pt>
                <c:pt idx="143">
                  <c:v>525.99745099999996</c:v>
                </c:pt>
                <c:pt idx="144">
                  <c:v>529.63510199999996</c:v>
                </c:pt>
                <c:pt idx="145">
                  <c:v>533.27273500000001</c:v>
                </c:pt>
                <c:pt idx="146">
                  <c:v>536.910348</c:v>
                </c:pt>
                <c:pt idx="147">
                  <c:v>540.54794200000003</c:v>
                </c:pt>
                <c:pt idx="148">
                  <c:v>544.185518</c:v>
                </c:pt>
                <c:pt idx="149">
                  <c:v>547.82307400000002</c:v>
                </c:pt>
                <c:pt idx="150">
                  <c:v>551.46061199999997</c:v>
                </c:pt>
                <c:pt idx="151">
                  <c:v>555.09812999999997</c:v>
                </c:pt>
                <c:pt idx="152">
                  <c:v>558.73562900000002</c:v>
                </c:pt>
                <c:pt idx="153">
                  <c:v>562.37311</c:v>
                </c:pt>
                <c:pt idx="154">
                  <c:v>566.01057100000003</c:v>
                </c:pt>
                <c:pt idx="155">
                  <c:v>569.64801299999999</c:v>
                </c:pt>
                <c:pt idx="156">
                  <c:v>573.285437</c:v>
                </c:pt>
                <c:pt idx="157">
                  <c:v>576.92284099999995</c:v>
                </c:pt>
                <c:pt idx="158">
                  <c:v>580.56022700000005</c:v>
                </c:pt>
                <c:pt idx="159">
                  <c:v>584.19759299999998</c:v>
                </c:pt>
                <c:pt idx="160">
                  <c:v>587.83493999999996</c:v>
                </c:pt>
                <c:pt idx="161">
                  <c:v>591.47226899999998</c:v>
                </c:pt>
                <c:pt idx="162">
                  <c:v>595.10957800000006</c:v>
                </c:pt>
                <c:pt idx="163">
                  <c:v>598.74686799999995</c:v>
                </c:pt>
                <c:pt idx="164">
                  <c:v>602.384139</c:v>
                </c:pt>
                <c:pt idx="165">
                  <c:v>606.02139199999999</c:v>
                </c:pt>
                <c:pt idx="166">
                  <c:v>609.65862500000003</c:v>
                </c:pt>
                <c:pt idx="167">
                  <c:v>613.295839</c:v>
                </c:pt>
                <c:pt idx="168">
                  <c:v>616.93303500000002</c:v>
                </c:pt>
                <c:pt idx="169">
                  <c:v>620.57021099999997</c:v>
                </c:pt>
                <c:pt idx="170">
                  <c:v>624.20736799999997</c:v>
                </c:pt>
                <c:pt idx="171">
                  <c:v>627.84450600000002</c:v>
                </c:pt>
                <c:pt idx="172">
                  <c:v>631.48162600000001</c:v>
                </c:pt>
                <c:pt idx="173">
                  <c:v>635.11872600000004</c:v>
                </c:pt>
                <c:pt idx="174">
                  <c:v>638.755807</c:v>
                </c:pt>
                <c:pt idx="175">
                  <c:v>642.39286900000002</c:v>
                </c:pt>
                <c:pt idx="176">
                  <c:v>646.02991299999996</c:v>
                </c:pt>
                <c:pt idx="177">
                  <c:v>649.66693699999996</c:v>
                </c:pt>
                <c:pt idx="178">
                  <c:v>653.30394200000001</c:v>
                </c:pt>
                <c:pt idx="179">
                  <c:v>656.94092799999999</c:v>
                </c:pt>
                <c:pt idx="180">
                  <c:v>660.57789500000001</c:v>
                </c:pt>
                <c:pt idx="181">
                  <c:v>664.21484399999997</c:v>
                </c:pt>
                <c:pt idx="182">
                  <c:v>667.85177299999998</c:v>
                </c:pt>
                <c:pt idx="183">
                  <c:v>671.48868300000004</c:v>
                </c:pt>
                <c:pt idx="184">
                  <c:v>675.12557400000003</c:v>
                </c:pt>
                <c:pt idx="185">
                  <c:v>678.76244599999995</c:v>
                </c:pt>
                <c:pt idx="186">
                  <c:v>682.39930000000004</c:v>
                </c:pt>
                <c:pt idx="187">
                  <c:v>686.03613399999995</c:v>
                </c:pt>
                <c:pt idx="188">
                  <c:v>689.67294900000002</c:v>
                </c:pt>
                <c:pt idx="189">
                  <c:v>693.30974500000002</c:v>
                </c:pt>
                <c:pt idx="190">
                  <c:v>696.94652199999996</c:v>
                </c:pt>
                <c:pt idx="191">
                  <c:v>700.58327999999995</c:v>
                </c:pt>
                <c:pt idx="192">
                  <c:v>704.22001899999998</c:v>
                </c:pt>
                <c:pt idx="193">
                  <c:v>707.85673899999995</c:v>
                </c:pt>
                <c:pt idx="194">
                  <c:v>711.49344099999996</c:v>
                </c:pt>
                <c:pt idx="195">
                  <c:v>715.13012300000003</c:v>
                </c:pt>
                <c:pt idx="196">
                  <c:v>718.76678600000002</c:v>
                </c:pt>
                <c:pt idx="197">
                  <c:v>722.40342999999996</c:v>
                </c:pt>
                <c:pt idx="198">
                  <c:v>726.04005500000005</c:v>
                </c:pt>
                <c:pt idx="199">
                  <c:v>729.67666099999997</c:v>
                </c:pt>
                <c:pt idx="200">
                  <c:v>733.31324800000004</c:v>
                </c:pt>
                <c:pt idx="201">
                  <c:v>736.94981600000006</c:v>
                </c:pt>
                <c:pt idx="202">
                  <c:v>740.586365</c:v>
                </c:pt>
                <c:pt idx="203">
                  <c:v>744.22289499999999</c:v>
                </c:pt>
                <c:pt idx="204">
                  <c:v>747.85940600000004</c:v>
                </c:pt>
                <c:pt idx="205">
                  <c:v>751.49589800000001</c:v>
                </c:pt>
                <c:pt idx="206">
                  <c:v>755.13237200000003</c:v>
                </c:pt>
                <c:pt idx="207">
                  <c:v>758.76882599999999</c:v>
                </c:pt>
                <c:pt idx="208">
                  <c:v>762.405261</c:v>
                </c:pt>
                <c:pt idx="209">
                  <c:v>766.04167700000005</c:v>
                </c:pt>
                <c:pt idx="210">
                  <c:v>769.67807400000004</c:v>
                </c:pt>
                <c:pt idx="211">
                  <c:v>773.31445199999996</c:v>
                </c:pt>
                <c:pt idx="212">
                  <c:v>776.95081100000004</c:v>
                </c:pt>
                <c:pt idx="213">
                  <c:v>780.58715099999995</c:v>
                </c:pt>
                <c:pt idx="214">
                  <c:v>784.22347200000002</c:v>
                </c:pt>
                <c:pt idx="215">
                  <c:v>787.85977400000002</c:v>
                </c:pt>
                <c:pt idx="216">
                  <c:v>791.49605699999995</c:v>
                </c:pt>
                <c:pt idx="217">
                  <c:v>795.13232100000005</c:v>
                </c:pt>
                <c:pt idx="218">
                  <c:v>798.76856599999996</c:v>
                </c:pt>
                <c:pt idx="219">
                  <c:v>802.40479200000004</c:v>
                </c:pt>
                <c:pt idx="220">
                  <c:v>806.04099799999995</c:v>
                </c:pt>
                <c:pt idx="221">
                  <c:v>809.67718600000001</c:v>
                </c:pt>
                <c:pt idx="222">
                  <c:v>813.313355</c:v>
                </c:pt>
                <c:pt idx="223">
                  <c:v>816.94950500000004</c:v>
                </c:pt>
                <c:pt idx="224">
                  <c:v>820.58563600000002</c:v>
                </c:pt>
                <c:pt idx="225">
                  <c:v>824.22174800000005</c:v>
                </c:pt>
                <c:pt idx="226">
                  <c:v>827.85784100000001</c:v>
                </c:pt>
                <c:pt idx="227">
                  <c:v>831.49391500000002</c:v>
                </c:pt>
                <c:pt idx="228">
                  <c:v>835.12996999999996</c:v>
                </c:pt>
                <c:pt idx="229">
                  <c:v>838.76600599999995</c:v>
                </c:pt>
                <c:pt idx="230">
                  <c:v>842.40202299999999</c:v>
                </c:pt>
                <c:pt idx="231">
                  <c:v>846.03802099999996</c:v>
                </c:pt>
                <c:pt idx="232">
                  <c:v>849.67399899999998</c:v>
                </c:pt>
                <c:pt idx="233">
                  <c:v>853.30995900000005</c:v>
                </c:pt>
                <c:pt idx="234">
                  <c:v>856.94590000000005</c:v>
                </c:pt>
                <c:pt idx="235">
                  <c:v>860.58182199999999</c:v>
                </c:pt>
                <c:pt idx="236">
                  <c:v>864.21772499999997</c:v>
                </c:pt>
                <c:pt idx="237">
                  <c:v>867.85360900000001</c:v>
                </c:pt>
                <c:pt idx="238">
                  <c:v>871.48947399999997</c:v>
                </c:pt>
                <c:pt idx="239">
                  <c:v>875.12531899999999</c:v>
                </c:pt>
                <c:pt idx="240">
                  <c:v>878.76114600000005</c:v>
                </c:pt>
                <c:pt idx="241">
                  <c:v>882.39695400000005</c:v>
                </c:pt>
                <c:pt idx="242">
                  <c:v>886.03274299999998</c:v>
                </c:pt>
                <c:pt idx="243">
                  <c:v>889.66851299999996</c:v>
                </c:pt>
                <c:pt idx="244">
                  <c:v>893.30426399999999</c:v>
                </c:pt>
                <c:pt idx="245">
                  <c:v>896.93999499999995</c:v>
                </c:pt>
                <c:pt idx="246">
                  <c:v>900.57570799999996</c:v>
                </c:pt>
                <c:pt idx="247">
                  <c:v>904.21140200000002</c:v>
                </c:pt>
                <c:pt idx="248">
                  <c:v>907.84707700000001</c:v>
                </c:pt>
                <c:pt idx="249">
                  <c:v>911.48273200000006</c:v>
                </c:pt>
                <c:pt idx="250">
                  <c:v>915.11836900000003</c:v>
                </c:pt>
                <c:pt idx="251">
                  <c:v>918.75398700000005</c:v>
                </c:pt>
                <c:pt idx="252">
                  <c:v>922.38958600000001</c:v>
                </c:pt>
                <c:pt idx="253">
                  <c:v>926.02516600000001</c:v>
                </c:pt>
                <c:pt idx="254">
                  <c:v>929.66072599999995</c:v>
                </c:pt>
                <c:pt idx="255">
                  <c:v>933.29626800000005</c:v>
                </c:pt>
                <c:pt idx="256">
                  <c:v>936.93179099999998</c:v>
                </c:pt>
                <c:pt idx="257">
                  <c:v>940.56729399999995</c:v>
                </c:pt>
                <c:pt idx="258">
                  <c:v>944.20277899999996</c:v>
                </c:pt>
                <c:pt idx="259">
                  <c:v>947.83824500000003</c:v>
                </c:pt>
                <c:pt idx="260">
                  <c:v>951.47369200000003</c:v>
                </c:pt>
                <c:pt idx="261">
                  <c:v>955.10911899999996</c:v>
                </c:pt>
                <c:pt idx="262">
                  <c:v>958.74452799999995</c:v>
                </c:pt>
                <c:pt idx="263">
                  <c:v>962.37991799999998</c:v>
                </c:pt>
                <c:pt idx="264">
                  <c:v>966.01528800000006</c:v>
                </c:pt>
                <c:pt idx="265">
                  <c:v>969.65063999999995</c:v>
                </c:pt>
                <c:pt idx="266">
                  <c:v>973.28597300000001</c:v>
                </c:pt>
                <c:pt idx="267">
                  <c:v>976.92128600000001</c:v>
                </c:pt>
                <c:pt idx="268">
                  <c:v>980.55658100000005</c:v>
                </c:pt>
                <c:pt idx="269">
                  <c:v>984.19185700000003</c:v>
                </c:pt>
                <c:pt idx="270">
                  <c:v>987.82711300000005</c:v>
                </c:pt>
                <c:pt idx="271">
                  <c:v>991.46235100000001</c:v>
                </c:pt>
                <c:pt idx="272">
                  <c:v>995.09757000000002</c:v>
                </c:pt>
                <c:pt idx="273">
                  <c:v>998.73276899999996</c:v>
                </c:pt>
                <c:pt idx="274">
                  <c:v>1002.36795</c:v>
                </c:pt>
                <c:pt idx="275">
                  <c:v>1006.00311</c:v>
                </c:pt>
                <c:pt idx="276">
                  <c:v>1009.63825</c:v>
                </c:pt>
                <c:pt idx="277">
                  <c:v>1013.27338</c:v>
                </c:pt>
                <c:pt idx="278">
                  <c:v>1016.9084800000001</c:v>
                </c:pt>
                <c:pt idx="279">
                  <c:v>1020.54357</c:v>
                </c:pt>
                <c:pt idx="280">
                  <c:v>1024.1786300000001</c:v>
                </c:pt>
                <c:pt idx="281">
                  <c:v>1027.81368</c:v>
                </c:pt>
                <c:pt idx="282">
                  <c:v>1031.4487099999999</c:v>
                </c:pt>
                <c:pt idx="283">
                  <c:v>1035.0837200000001</c:v>
                </c:pt>
                <c:pt idx="284">
                  <c:v>1038.7187100000001</c:v>
                </c:pt>
                <c:pt idx="285">
                  <c:v>1042.3536799999999</c:v>
                </c:pt>
                <c:pt idx="286">
                  <c:v>1045.98864</c:v>
                </c:pt>
                <c:pt idx="287">
                  <c:v>1049.62357</c:v>
                </c:pt>
                <c:pt idx="288">
                  <c:v>1053.25848</c:v>
                </c:pt>
                <c:pt idx="289">
                  <c:v>1056.89338</c:v>
                </c:pt>
                <c:pt idx="290">
                  <c:v>1060.52826</c:v>
                </c:pt>
                <c:pt idx="291">
                  <c:v>1064.16311</c:v>
                </c:pt>
                <c:pt idx="292">
                  <c:v>1067.7979499999999</c:v>
                </c:pt>
                <c:pt idx="293">
                  <c:v>1071.4327699999999</c:v>
                </c:pt>
                <c:pt idx="294">
                  <c:v>1075.0675699999999</c:v>
                </c:pt>
                <c:pt idx="295">
                  <c:v>1078.70235</c:v>
                </c:pt>
                <c:pt idx="296">
                  <c:v>1082.3371199999999</c:v>
                </c:pt>
                <c:pt idx="297">
                  <c:v>1085.9718600000001</c:v>
                </c:pt>
                <c:pt idx="298">
                  <c:v>1089.6065799999999</c:v>
                </c:pt>
                <c:pt idx="299">
                  <c:v>1093.2412899999999</c:v>
                </c:pt>
                <c:pt idx="300">
                  <c:v>1096.87598</c:v>
                </c:pt>
                <c:pt idx="301">
                  <c:v>1100.51064</c:v>
                </c:pt>
                <c:pt idx="302">
                  <c:v>1104.1452899999999</c:v>
                </c:pt>
                <c:pt idx="303">
                  <c:v>1107.7799199999999</c:v>
                </c:pt>
                <c:pt idx="304">
                  <c:v>1111.41453</c:v>
                </c:pt>
                <c:pt idx="305">
                  <c:v>1115.0491199999999</c:v>
                </c:pt>
                <c:pt idx="306">
                  <c:v>1118.6836900000001</c:v>
                </c:pt>
                <c:pt idx="307">
                  <c:v>1122.31825</c:v>
                </c:pt>
                <c:pt idx="308">
                  <c:v>1125.9527800000001</c:v>
                </c:pt>
                <c:pt idx="309">
                  <c:v>1129.5872999999999</c:v>
                </c:pt>
                <c:pt idx="310">
                  <c:v>1133.2217900000001</c:v>
                </c:pt>
                <c:pt idx="311">
                  <c:v>1136.85627</c:v>
                </c:pt>
                <c:pt idx="312">
                  <c:v>1140.49073</c:v>
                </c:pt>
                <c:pt idx="313">
                  <c:v>1144.12517</c:v>
                </c:pt>
                <c:pt idx="314">
                  <c:v>1147.7595899999999</c:v>
                </c:pt>
                <c:pt idx="315">
                  <c:v>1151.39399</c:v>
                </c:pt>
                <c:pt idx="316">
                  <c:v>1155.02837</c:v>
                </c:pt>
                <c:pt idx="317">
                  <c:v>1158.66274</c:v>
                </c:pt>
                <c:pt idx="318">
                  <c:v>1162.2970800000001</c:v>
                </c:pt>
                <c:pt idx="319">
                  <c:v>1165.9314099999999</c:v>
                </c:pt>
                <c:pt idx="320">
                  <c:v>1169.5657100000001</c:v>
                </c:pt>
                <c:pt idx="321">
                  <c:v>1173.2</c:v>
                </c:pt>
                <c:pt idx="322">
                  <c:v>1176.8342700000001</c:v>
                </c:pt>
                <c:pt idx="323">
                  <c:v>1180.4685199999999</c:v>
                </c:pt>
                <c:pt idx="324">
                  <c:v>1184.10275</c:v>
                </c:pt>
                <c:pt idx="325">
                  <c:v>1187.73696</c:v>
                </c:pt>
                <c:pt idx="326">
                  <c:v>1191.3711499999999</c:v>
                </c:pt>
                <c:pt idx="327">
                  <c:v>1195.00533</c:v>
                </c:pt>
                <c:pt idx="328">
                  <c:v>1198.63948</c:v>
                </c:pt>
                <c:pt idx="329">
                  <c:v>1202.27361</c:v>
                </c:pt>
                <c:pt idx="330">
                  <c:v>1205.9077299999999</c:v>
                </c:pt>
                <c:pt idx="331">
                  <c:v>1209.5418299999999</c:v>
                </c:pt>
                <c:pt idx="332">
                  <c:v>1213.1759099999999</c:v>
                </c:pt>
                <c:pt idx="333">
                  <c:v>1216.80997</c:v>
                </c:pt>
                <c:pt idx="334">
                  <c:v>1220.4440099999999</c:v>
                </c:pt>
                <c:pt idx="335">
                  <c:v>1224.0780299999999</c:v>
                </c:pt>
                <c:pt idx="336">
                  <c:v>1227.7120299999999</c:v>
                </c:pt>
                <c:pt idx="337">
                  <c:v>1231.34601</c:v>
                </c:pt>
                <c:pt idx="338">
                  <c:v>1234.9799800000001</c:v>
                </c:pt>
                <c:pt idx="339">
                  <c:v>1238.61392</c:v>
                </c:pt>
                <c:pt idx="340">
                  <c:v>1242.24785</c:v>
                </c:pt>
                <c:pt idx="341">
                  <c:v>1245.88176</c:v>
                </c:pt>
                <c:pt idx="342">
                  <c:v>1249.5156400000001</c:v>
                </c:pt>
                <c:pt idx="343">
                  <c:v>1253.14951</c:v>
                </c:pt>
                <c:pt idx="344">
                  <c:v>1256.7833599999999</c:v>
                </c:pt>
                <c:pt idx="345">
                  <c:v>1260.4171899999999</c:v>
                </c:pt>
                <c:pt idx="346">
                  <c:v>1264.0510099999999</c:v>
                </c:pt>
                <c:pt idx="347">
                  <c:v>1267.6848</c:v>
                </c:pt>
                <c:pt idx="348">
                  <c:v>1271.3185699999999</c:v>
                </c:pt>
                <c:pt idx="349">
                  <c:v>1274.9523300000001</c:v>
                </c:pt>
                <c:pt idx="350">
                  <c:v>1278.5860700000001</c:v>
                </c:pt>
                <c:pt idx="351">
                  <c:v>1282.2197799999999</c:v>
                </c:pt>
                <c:pt idx="352">
                  <c:v>1285.85348</c:v>
                </c:pt>
                <c:pt idx="353">
                  <c:v>1289.4871599999999</c:v>
                </c:pt>
                <c:pt idx="354">
                  <c:v>1293.1208200000001</c:v>
                </c:pt>
                <c:pt idx="355">
                  <c:v>1296.7544600000001</c:v>
                </c:pt>
                <c:pt idx="356">
                  <c:v>1300.3880799999999</c:v>
                </c:pt>
                <c:pt idx="357">
                  <c:v>1304.02169</c:v>
                </c:pt>
                <c:pt idx="358">
                  <c:v>1307.65527</c:v>
                </c:pt>
                <c:pt idx="359">
                  <c:v>1311.2888399999999</c:v>
                </c:pt>
                <c:pt idx="360">
                  <c:v>1314.92238</c:v>
                </c:pt>
                <c:pt idx="361">
                  <c:v>1318.55591</c:v>
                </c:pt>
                <c:pt idx="362">
                  <c:v>1322.1894199999999</c:v>
                </c:pt>
                <c:pt idx="363">
                  <c:v>1325.8229100000001</c:v>
                </c:pt>
                <c:pt idx="364">
                  <c:v>1329.4563800000001</c:v>
                </c:pt>
                <c:pt idx="365">
                  <c:v>1333.0898299999999</c:v>
                </c:pt>
                <c:pt idx="366">
                  <c:v>1336.72326</c:v>
                </c:pt>
                <c:pt idx="367">
                  <c:v>1340.3566699999999</c:v>
                </c:pt>
                <c:pt idx="368">
                  <c:v>1343.9900700000001</c:v>
                </c:pt>
                <c:pt idx="369">
                  <c:v>1347.6234400000001</c:v>
                </c:pt>
                <c:pt idx="370">
                  <c:v>1351.2568000000001</c:v>
                </c:pt>
                <c:pt idx="371">
                  <c:v>1354.89013</c:v>
                </c:pt>
                <c:pt idx="372">
                  <c:v>1358.5234499999999</c:v>
                </c:pt>
                <c:pt idx="373">
                  <c:v>1362.1567500000001</c:v>
                </c:pt>
                <c:pt idx="374">
                  <c:v>1365.7900299999999</c:v>
                </c:pt>
                <c:pt idx="375">
                  <c:v>1369.42329</c:v>
                </c:pt>
                <c:pt idx="376">
                  <c:v>1373.0565300000001</c:v>
                </c:pt>
                <c:pt idx="377">
                  <c:v>1376.68976</c:v>
                </c:pt>
                <c:pt idx="378">
                  <c:v>1380.32296</c:v>
                </c:pt>
                <c:pt idx="379">
                  <c:v>1383.95615</c:v>
                </c:pt>
                <c:pt idx="380">
                  <c:v>1387.5893100000001</c:v>
                </c:pt>
                <c:pt idx="381">
                  <c:v>1391.22246</c:v>
                </c:pt>
                <c:pt idx="382">
                  <c:v>1394.8555899999999</c:v>
                </c:pt>
                <c:pt idx="383">
                  <c:v>1398.4887000000001</c:v>
                </c:pt>
                <c:pt idx="384">
                  <c:v>1402.1217899999999</c:v>
                </c:pt>
                <c:pt idx="385">
                  <c:v>1405.75486</c:v>
                </c:pt>
                <c:pt idx="386">
                  <c:v>1409.3879099999999</c:v>
                </c:pt>
                <c:pt idx="387">
                  <c:v>1413.0209400000001</c:v>
                </c:pt>
                <c:pt idx="388">
                  <c:v>1416.6539600000001</c:v>
                </c:pt>
                <c:pt idx="389">
                  <c:v>1420.2869499999999</c:v>
                </c:pt>
                <c:pt idx="390">
                  <c:v>1423.91993</c:v>
                </c:pt>
                <c:pt idx="391">
                  <c:v>1427.55288</c:v>
                </c:pt>
                <c:pt idx="392">
                  <c:v>1431.1858199999999</c:v>
                </c:pt>
                <c:pt idx="393">
                  <c:v>1434.8187399999999</c:v>
                </c:pt>
                <c:pt idx="394">
                  <c:v>1438.45164</c:v>
                </c:pt>
                <c:pt idx="395">
                  <c:v>1442.0845200000001</c:v>
                </c:pt>
                <c:pt idx="396">
                  <c:v>1445.71738</c:v>
                </c:pt>
                <c:pt idx="397">
                  <c:v>1449.35023</c:v>
                </c:pt>
                <c:pt idx="398">
                  <c:v>1452.98305</c:v>
                </c:pt>
                <c:pt idx="399">
                  <c:v>1456.6158499999999</c:v>
                </c:pt>
                <c:pt idx="400">
                  <c:v>1460.24864</c:v>
                </c:pt>
                <c:pt idx="401">
                  <c:v>1463.88141</c:v>
                </c:pt>
                <c:pt idx="402">
                  <c:v>1467.51415</c:v>
                </c:pt>
                <c:pt idx="403">
                  <c:v>1471.14688</c:v>
                </c:pt>
                <c:pt idx="404">
                  <c:v>1474.7795900000001</c:v>
                </c:pt>
                <c:pt idx="405">
                  <c:v>1478.41228</c:v>
                </c:pt>
                <c:pt idx="406">
                  <c:v>1482.0449599999999</c:v>
                </c:pt>
                <c:pt idx="407">
                  <c:v>1485.67761</c:v>
                </c:pt>
                <c:pt idx="408">
                  <c:v>1489.31024</c:v>
                </c:pt>
                <c:pt idx="409">
                  <c:v>1492.9428600000001</c:v>
                </c:pt>
                <c:pt idx="410">
                  <c:v>1496.57545</c:v>
                </c:pt>
                <c:pt idx="411">
                  <c:v>1500.20803</c:v>
                </c:pt>
                <c:pt idx="412">
                  <c:v>1503.84059</c:v>
                </c:pt>
                <c:pt idx="413">
                  <c:v>1507.4731300000001</c:v>
                </c:pt>
                <c:pt idx="414">
                  <c:v>1511.10565</c:v>
                </c:pt>
                <c:pt idx="415">
                  <c:v>1514.7381499999999</c:v>
                </c:pt>
                <c:pt idx="416">
                  <c:v>1518.3706299999999</c:v>
                </c:pt>
                <c:pt idx="417">
                  <c:v>1522.0030899999999</c:v>
                </c:pt>
                <c:pt idx="418">
                  <c:v>1525.63554</c:v>
                </c:pt>
                <c:pt idx="419">
                  <c:v>1529.2679599999999</c:v>
                </c:pt>
                <c:pt idx="420">
                  <c:v>1532.9003700000001</c:v>
                </c:pt>
                <c:pt idx="421">
                  <c:v>1536.5327500000001</c:v>
                </c:pt>
                <c:pt idx="422">
                  <c:v>1540.1651199999999</c:v>
                </c:pt>
                <c:pt idx="423">
                  <c:v>1543.79747</c:v>
                </c:pt>
                <c:pt idx="424">
                  <c:v>1547.4297999999999</c:v>
                </c:pt>
                <c:pt idx="425">
                  <c:v>1551.0621100000001</c:v>
                </c:pt>
                <c:pt idx="426">
                  <c:v>1554.6944000000001</c:v>
                </c:pt>
                <c:pt idx="427">
                  <c:v>1558.3266699999999</c:v>
                </c:pt>
                <c:pt idx="428">
                  <c:v>1561.95893</c:v>
                </c:pt>
                <c:pt idx="429">
                  <c:v>1565.5911599999999</c:v>
                </c:pt>
                <c:pt idx="430">
                  <c:v>1569.2233799999999</c:v>
                </c:pt>
                <c:pt idx="431">
                  <c:v>1572.8555699999999</c:v>
                </c:pt>
                <c:pt idx="432">
                  <c:v>1576.48775</c:v>
                </c:pt>
                <c:pt idx="433">
                  <c:v>1580.1199099999999</c:v>
                </c:pt>
                <c:pt idx="434">
                  <c:v>1583.7520500000001</c:v>
                </c:pt>
                <c:pt idx="435">
                  <c:v>1587.38417</c:v>
                </c:pt>
                <c:pt idx="436">
                  <c:v>1591.0162700000001</c:v>
                </c:pt>
                <c:pt idx="437">
                  <c:v>1594.6483499999999</c:v>
                </c:pt>
                <c:pt idx="438">
                  <c:v>1598.28042</c:v>
                </c:pt>
                <c:pt idx="439">
                  <c:v>1601.91246</c:v>
                </c:pt>
                <c:pt idx="440">
                  <c:v>1605.54449</c:v>
                </c:pt>
                <c:pt idx="441">
                  <c:v>1609.1765</c:v>
                </c:pt>
                <c:pt idx="442">
                  <c:v>1612.8084799999999</c:v>
                </c:pt>
                <c:pt idx="443">
                  <c:v>1616.4404500000001</c:v>
                </c:pt>
                <c:pt idx="444">
                  <c:v>1620.0724</c:v>
                </c:pt>
                <c:pt idx="445">
                  <c:v>1623.70433</c:v>
                </c:pt>
                <c:pt idx="446">
                  <c:v>1627.3362400000001</c:v>
                </c:pt>
                <c:pt idx="447">
                  <c:v>1630.9681399999999</c:v>
                </c:pt>
                <c:pt idx="448">
                  <c:v>1634.6000100000001</c:v>
                </c:pt>
                <c:pt idx="449">
                  <c:v>1638.2318600000001</c:v>
                </c:pt>
                <c:pt idx="450">
                  <c:v>1641.8637000000001</c:v>
                </c:pt>
                <c:pt idx="451">
                  <c:v>1645.4955199999999</c:v>
                </c:pt>
                <c:pt idx="452">
                  <c:v>1649.1273100000001</c:v>
                </c:pt>
                <c:pt idx="453">
                  <c:v>1652.75909</c:v>
                </c:pt>
                <c:pt idx="454">
                  <c:v>1656.39085</c:v>
                </c:pt>
                <c:pt idx="455">
                  <c:v>1660.02259</c:v>
                </c:pt>
                <c:pt idx="456">
                  <c:v>1663.6543099999999</c:v>
                </c:pt>
                <c:pt idx="457">
                  <c:v>1667.28602</c:v>
                </c:pt>
                <c:pt idx="458">
                  <c:v>1670.9177</c:v>
                </c:pt>
                <c:pt idx="459">
                  <c:v>1674.54936</c:v>
                </c:pt>
                <c:pt idx="460">
                  <c:v>1678.18101</c:v>
                </c:pt>
                <c:pt idx="461">
                  <c:v>1681.8126400000001</c:v>
                </c:pt>
                <c:pt idx="462">
                  <c:v>1685.44424</c:v>
                </c:pt>
                <c:pt idx="463">
                  <c:v>1689.07583</c:v>
                </c:pt>
                <c:pt idx="464">
                  <c:v>1692.7074</c:v>
                </c:pt>
                <c:pt idx="465">
                  <c:v>1696.3389500000001</c:v>
                </c:pt>
                <c:pt idx="466">
                  <c:v>1699.97048</c:v>
                </c:pt>
                <c:pt idx="467">
                  <c:v>1703.6020000000001</c:v>
                </c:pt>
                <c:pt idx="468">
                  <c:v>1707.2334900000001</c:v>
                </c:pt>
                <c:pt idx="469">
                  <c:v>1710.8649600000001</c:v>
                </c:pt>
                <c:pt idx="470">
                  <c:v>1714.4964199999999</c:v>
                </c:pt>
                <c:pt idx="471">
                  <c:v>1718.1278500000001</c:v>
                </c:pt>
                <c:pt idx="472">
                  <c:v>1721.75927</c:v>
                </c:pt>
                <c:pt idx="473">
                  <c:v>1725.39067</c:v>
                </c:pt>
                <c:pt idx="474">
                  <c:v>1729.02205</c:v>
                </c:pt>
                <c:pt idx="475">
                  <c:v>1732.6534099999999</c:v>
                </c:pt>
                <c:pt idx="476">
                  <c:v>1736.28475</c:v>
                </c:pt>
                <c:pt idx="477">
                  <c:v>1739.91607</c:v>
                </c:pt>
                <c:pt idx="478">
                  <c:v>1743.54738</c:v>
                </c:pt>
                <c:pt idx="479">
                  <c:v>1747.17866</c:v>
                </c:pt>
                <c:pt idx="480">
                  <c:v>1750.8099299999999</c:v>
                </c:pt>
                <c:pt idx="481">
                  <c:v>1754.4411700000001</c:v>
                </c:pt>
                <c:pt idx="482">
                  <c:v>1758.0724</c:v>
                </c:pt>
                <c:pt idx="483">
                  <c:v>1761.70361</c:v>
                </c:pt>
                <c:pt idx="484">
                  <c:v>1765.3348000000001</c:v>
                </c:pt>
                <c:pt idx="485">
                  <c:v>1768.96597</c:v>
                </c:pt>
                <c:pt idx="486">
                  <c:v>1772.5971199999999</c:v>
                </c:pt>
                <c:pt idx="487">
                  <c:v>1776.2282499999999</c:v>
                </c:pt>
                <c:pt idx="488">
                  <c:v>1779.8593699999999</c:v>
                </c:pt>
                <c:pt idx="489">
                  <c:v>1783.49046</c:v>
                </c:pt>
                <c:pt idx="490">
                  <c:v>1787.1215400000001</c:v>
                </c:pt>
                <c:pt idx="491">
                  <c:v>1790.7525900000001</c:v>
                </c:pt>
                <c:pt idx="492">
                  <c:v>1794.38363</c:v>
                </c:pt>
                <c:pt idx="493">
                  <c:v>1798.0146500000001</c:v>
                </c:pt>
                <c:pt idx="494">
                  <c:v>1801.6456499999999</c:v>
                </c:pt>
                <c:pt idx="495">
                  <c:v>1805.2766300000001</c:v>
                </c:pt>
                <c:pt idx="496">
                  <c:v>1808.90759</c:v>
                </c:pt>
                <c:pt idx="497">
                  <c:v>1812.53853</c:v>
                </c:pt>
                <c:pt idx="498">
                  <c:v>1816.1694500000001</c:v>
                </c:pt>
                <c:pt idx="499">
                  <c:v>1819.80036</c:v>
                </c:pt>
                <c:pt idx="500">
                  <c:v>1823.4312399999999</c:v>
                </c:pt>
                <c:pt idx="501">
                  <c:v>1827.0621100000001</c:v>
                </c:pt>
                <c:pt idx="502">
                  <c:v>1830.6929600000001</c:v>
                </c:pt>
                <c:pt idx="503">
                  <c:v>1834.3237799999999</c:v>
                </c:pt>
                <c:pt idx="504">
                  <c:v>1837.9545900000001</c:v>
                </c:pt>
                <c:pt idx="505">
                  <c:v>1841.58538</c:v>
                </c:pt>
                <c:pt idx="506">
                  <c:v>1845.2161599999999</c:v>
                </c:pt>
                <c:pt idx="507">
                  <c:v>1848.84691</c:v>
                </c:pt>
                <c:pt idx="508">
                  <c:v>1852.4776400000001</c:v>
                </c:pt>
                <c:pt idx="509">
                  <c:v>1856.10835</c:v>
                </c:pt>
                <c:pt idx="510">
                  <c:v>1859.7390499999999</c:v>
                </c:pt>
                <c:pt idx="511">
                  <c:v>1863.3697299999999</c:v>
                </c:pt>
                <c:pt idx="512">
                  <c:v>1867.00038</c:v>
                </c:pt>
                <c:pt idx="513">
                  <c:v>1870.63102</c:v>
                </c:pt>
                <c:pt idx="514">
                  <c:v>1874.2616399999999</c:v>
                </c:pt>
                <c:pt idx="515">
                  <c:v>1877.8922399999999</c:v>
                </c:pt>
                <c:pt idx="516">
                  <c:v>1881.5228199999999</c:v>
                </c:pt>
                <c:pt idx="517">
                  <c:v>1885.15338</c:v>
                </c:pt>
                <c:pt idx="518">
                  <c:v>1888.7839300000001</c:v>
                </c:pt>
                <c:pt idx="519">
                  <c:v>1892.41445</c:v>
                </c:pt>
                <c:pt idx="520">
                  <c:v>1896.0449599999999</c:v>
                </c:pt>
                <c:pt idx="521">
                  <c:v>1899.67544</c:v>
                </c:pt>
                <c:pt idx="522">
                  <c:v>1903.30591</c:v>
                </c:pt>
                <c:pt idx="523">
                  <c:v>1906.9363599999999</c:v>
                </c:pt>
                <c:pt idx="524">
                  <c:v>1910.5667900000001</c:v>
                </c:pt>
                <c:pt idx="525">
                  <c:v>1914.1972000000001</c:v>
                </c:pt>
                <c:pt idx="526">
                  <c:v>1917.8275900000001</c:v>
                </c:pt>
                <c:pt idx="527">
                  <c:v>1921.45796</c:v>
                </c:pt>
                <c:pt idx="528">
                  <c:v>1925.0883100000001</c:v>
                </c:pt>
                <c:pt idx="529">
                  <c:v>1928.71865</c:v>
                </c:pt>
                <c:pt idx="530">
                  <c:v>1932.34896</c:v>
                </c:pt>
                <c:pt idx="531">
                  <c:v>1935.9792600000001</c:v>
                </c:pt>
                <c:pt idx="532">
                  <c:v>1939.6095299999999</c:v>
                </c:pt>
                <c:pt idx="533">
                  <c:v>1943.2397900000001</c:v>
                </c:pt>
                <c:pt idx="534">
                  <c:v>1946.87003</c:v>
                </c:pt>
                <c:pt idx="535">
                  <c:v>1950.5002500000001</c:v>
                </c:pt>
                <c:pt idx="536">
                  <c:v>1954.1304500000001</c:v>
                </c:pt>
                <c:pt idx="537">
                  <c:v>1957.76063</c:v>
                </c:pt>
                <c:pt idx="538">
                  <c:v>1961.3907999999999</c:v>
                </c:pt>
                <c:pt idx="539">
                  <c:v>1965.0209400000001</c:v>
                </c:pt>
                <c:pt idx="540">
                  <c:v>1968.6510699999999</c:v>
                </c:pt>
                <c:pt idx="541">
                  <c:v>1972.28117</c:v>
                </c:pt>
                <c:pt idx="542">
                  <c:v>1975.9112600000001</c:v>
                </c:pt>
                <c:pt idx="543">
                  <c:v>1979.54133</c:v>
                </c:pt>
                <c:pt idx="544">
                  <c:v>1983.17138</c:v>
                </c:pt>
                <c:pt idx="545">
                  <c:v>1986.80141</c:v>
                </c:pt>
                <c:pt idx="546">
                  <c:v>1990.4314199999999</c:v>
                </c:pt>
                <c:pt idx="547">
                  <c:v>1994.06141</c:v>
                </c:pt>
                <c:pt idx="548">
                  <c:v>1997.69138</c:v>
                </c:pt>
                <c:pt idx="549">
                  <c:v>2001.32134</c:v>
                </c:pt>
                <c:pt idx="550">
                  <c:v>2004.95127</c:v>
                </c:pt>
                <c:pt idx="551">
                  <c:v>2008.5811900000001</c:v>
                </c:pt>
                <c:pt idx="552">
                  <c:v>2012.21108</c:v>
                </c:pt>
                <c:pt idx="553">
                  <c:v>2015.84096</c:v>
                </c:pt>
                <c:pt idx="554">
                  <c:v>2019.47082</c:v>
                </c:pt>
                <c:pt idx="555">
                  <c:v>2023.1006600000001</c:v>
                </c:pt>
                <c:pt idx="556">
                  <c:v>2026.7304799999999</c:v>
                </c:pt>
                <c:pt idx="557">
                  <c:v>2030.3602800000001</c:v>
                </c:pt>
                <c:pt idx="558">
                  <c:v>2033.9900700000001</c:v>
                </c:pt>
                <c:pt idx="559">
                  <c:v>2037.6198300000001</c:v>
                </c:pt>
                <c:pt idx="560">
                  <c:v>2041.2495699999999</c:v>
                </c:pt>
                <c:pt idx="561">
                  <c:v>2044.8793000000001</c:v>
                </c:pt>
                <c:pt idx="562">
                  <c:v>2048.5090100000002</c:v>
                </c:pt>
                <c:pt idx="563">
                  <c:v>2052.1387</c:v>
                </c:pt>
                <c:pt idx="564">
                  <c:v>2055.76836</c:v>
                </c:pt>
                <c:pt idx="565">
                  <c:v>2059.3980099999999</c:v>
                </c:pt>
                <c:pt idx="566">
                  <c:v>2063.0276399999998</c:v>
                </c:pt>
                <c:pt idx="567">
                  <c:v>2066.65726</c:v>
                </c:pt>
                <c:pt idx="568">
                  <c:v>2070.28685</c:v>
                </c:pt>
                <c:pt idx="569">
                  <c:v>2073.91642</c:v>
                </c:pt>
                <c:pt idx="570">
                  <c:v>2077.5459799999999</c:v>
                </c:pt>
                <c:pt idx="571">
                  <c:v>2081.17551</c:v>
                </c:pt>
                <c:pt idx="572">
                  <c:v>2084.80503</c:v>
                </c:pt>
                <c:pt idx="573">
                  <c:v>2088.43453</c:v>
                </c:pt>
                <c:pt idx="574">
                  <c:v>2092.0640100000001</c:v>
                </c:pt>
                <c:pt idx="575">
                  <c:v>2095.6934700000002</c:v>
                </c:pt>
                <c:pt idx="576">
                  <c:v>2099.3229099999999</c:v>
                </c:pt>
                <c:pt idx="577">
                  <c:v>2102.9523300000001</c:v>
                </c:pt>
                <c:pt idx="578">
                  <c:v>2106.5817299999999</c:v>
                </c:pt>
                <c:pt idx="579">
                  <c:v>2110.2111199999999</c:v>
                </c:pt>
                <c:pt idx="580">
                  <c:v>2113.8404799999998</c:v>
                </c:pt>
                <c:pt idx="581">
                  <c:v>2117.46983</c:v>
                </c:pt>
                <c:pt idx="582">
                  <c:v>2121.09915</c:v>
                </c:pt>
                <c:pt idx="583">
                  <c:v>2124.7284599999998</c:v>
                </c:pt>
                <c:pt idx="584">
                  <c:v>2128.3577500000001</c:v>
                </c:pt>
                <c:pt idx="585">
                  <c:v>2131.98702</c:v>
                </c:pt>
                <c:pt idx="586">
                  <c:v>2135.61627</c:v>
                </c:pt>
                <c:pt idx="587">
                  <c:v>2139.2455</c:v>
                </c:pt>
                <c:pt idx="588">
                  <c:v>2142.8747100000001</c:v>
                </c:pt>
                <c:pt idx="589">
                  <c:v>2146.5039099999999</c:v>
                </c:pt>
                <c:pt idx="590">
                  <c:v>2150.1330800000001</c:v>
                </c:pt>
                <c:pt idx="591">
                  <c:v>2153.76224</c:v>
                </c:pt>
                <c:pt idx="592">
                  <c:v>2157.3913699999998</c:v>
                </c:pt>
                <c:pt idx="593">
                  <c:v>2161.0204899999999</c:v>
                </c:pt>
                <c:pt idx="594">
                  <c:v>2164.64959</c:v>
                </c:pt>
                <c:pt idx="595">
                  <c:v>2168.2786700000001</c:v>
                </c:pt>
                <c:pt idx="596">
                  <c:v>2171.9077299999999</c:v>
                </c:pt>
                <c:pt idx="597">
                  <c:v>2175.5367700000002</c:v>
                </c:pt>
                <c:pt idx="598">
                  <c:v>2179.1658000000002</c:v>
                </c:pt>
                <c:pt idx="599">
                  <c:v>2182.7948000000001</c:v>
                </c:pt>
                <c:pt idx="600">
                  <c:v>2186.4237800000001</c:v>
                </c:pt>
                <c:pt idx="601">
                  <c:v>2190.0527499999998</c:v>
                </c:pt>
                <c:pt idx="602">
                  <c:v>2193.6817000000001</c:v>
                </c:pt>
                <c:pt idx="603">
                  <c:v>2197.3106200000002</c:v>
                </c:pt>
                <c:pt idx="604">
                  <c:v>2200.9395300000001</c:v>
                </c:pt>
                <c:pt idx="605">
                  <c:v>2204.5684200000001</c:v>
                </c:pt>
                <c:pt idx="606">
                  <c:v>2208.1972900000001</c:v>
                </c:pt>
                <c:pt idx="607">
                  <c:v>2211.8261400000001</c:v>
                </c:pt>
                <c:pt idx="608">
                  <c:v>2215.45498</c:v>
                </c:pt>
                <c:pt idx="609">
                  <c:v>2219.0837900000001</c:v>
                </c:pt>
                <c:pt idx="610">
                  <c:v>2222.7125799999999</c:v>
                </c:pt>
                <c:pt idx="611">
                  <c:v>2226.3413599999999</c:v>
                </c:pt>
                <c:pt idx="612">
                  <c:v>2229.97012</c:v>
                </c:pt>
                <c:pt idx="613">
                  <c:v>2233.5988499999999</c:v>
                </c:pt>
                <c:pt idx="614">
                  <c:v>2237.22757</c:v>
                </c:pt>
                <c:pt idx="615">
                  <c:v>2240.8562700000002</c:v>
                </c:pt>
                <c:pt idx="616">
                  <c:v>2244.48495</c:v>
                </c:pt>
                <c:pt idx="617">
                  <c:v>2248.1136099999999</c:v>
                </c:pt>
                <c:pt idx="618">
                  <c:v>2251.74226</c:v>
                </c:pt>
                <c:pt idx="619">
                  <c:v>2255.3708799999999</c:v>
                </c:pt>
                <c:pt idx="620">
                  <c:v>2258.9994799999999</c:v>
                </c:pt>
                <c:pt idx="621">
                  <c:v>2262.6280700000002</c:v>
                </c:pt>
                <c:pt idx="622">
                  <c:v>2266.2566400000001</c:v>
                </c:pt>
                <c:pt idx="623">
                  <c:v>2269.8851800000002</c:v>
                </c:pt>
                <c:pt idx="624">
                  <c:v>2273.5137100000002</c:v>
                </c:pt>
                <c:pt idx="625">
                  <c:v>2277.1422200000002</c:v>
                </c:pt>
                <c:pt idx="626">
                  <c:v>2280.7707099999998</c:v>
                </c:pt>
                <c:pt idx="627">
                  <c:v>2284.3991799999999</c:v>
                </c:pt>
                <c:pt idx="628">
                  <c:v>2288.0276399999998</c:v>
                </c:pt>
                <c:pt idx="629">
                  <c:v>2291.65607</c:v>
                </c:pt>
                <c:pt idx="630">
                  <c:v>2295.2844799999998</c:v>
                </c:pt>
                <c:pt idx="631">
                  <c:v>2298.9128799999999</c:v>
                </c:pt>
                <c:pt idx="632">
                  <c:v>2302.54126</c:v>
                </c:pt>
                <c:pt idx="633">
                  <c:v>2306.1696099999999</c:v>
                </c:pt>
                <c:pt idx="634">
                  <c:v>2309.7979500000001</c:v>
                </c:pt>
                <c:pt idx="635">
                  <c:v>2313.4262699999999</c:v>
                </c:pt>
                <c:pt idx="636">
                  <c:v>2317.0545699999998</c:v>
                </c:pt>
                <c:pt idx="637">
                  <c:v>2320.6828500000001</c:v>
                </c:pt>
                <c:pt idx="638">
                  <c:v>2324.3111199999998</c:v>
                </c:pt>
                <c:pt idx="639">
                  <c:v>2327.9393599999999</c:v>
                </c:pt>
                <c:pt idx="640">
                  <c:v>2331.5675799999999</c:v>
                </c:pt>
                <c:pt idx="641">
                  <c:v>2335.1957900000002</c:v>
                </c:pt>
                <c:pt idx="642">
                  <c:v>2338.8239699999999</c:v>
                </c:pt>
                <c:pt idx="643">
                  <c:v>2342.4521399999999</c:v>
                </c:pt>
                <c:pt idx="644">
                  <c:v>2346.0802899999999</c:v>
                </c:pt>
                <c:pt idx="645">
                  <c:v>2349.7084199999999</c:v>
                </c:pt>
                <c:pt idx="646">
                  <c:v>2353.33653</c:v>
                </c:pt>
                <c:pt idx="647">
                  <c:v>2356.9646200000002</c:v>
                </c:pt>
                <c:pt idx="648">
                  <c:v>2360.5926899999999</c:v>
                </c:pt>
                <c:pt idx="649">
                  <c:v>2364.22075</c:v>
                </c:pt>
                <c:pt idx="650">
                  <c:v>2367.8487799999998</c:v>
                </c:pt>
                <c:pt idx="651">
                  <c:v>2371.4767999999999</c:v>
                </c:pt>
                <c:pt idx="652">
                  <c:v>2375.1047899999999</c:v>
                </c:pt>
                <c:pt idx="653">
                  <c:v>2378.7327700000001</c:v>
                </c:pt>
                <c:pt idx="654">
                  <c:v>2382.3607299999999</c:v>
                </c:pt>
                <c:pt idx="655">
                  <c:v>2385.9886700000002</c:v>
                </c:pt>
                <c:pt idx="656">
                  <c:v>2389.6165900000001</c:v>
                </c:pt>
                <c:pt idx="657">
                  <c:v>2393.24449</c:v>
                </c:pt>
                <c:pt idx="658">
                  <c:v>2396.87237</c:v>
                </c:pt>
                <c:pt idx="659">
                  <c:v>2400.5002300000001</c:v>
                </c:pt>
                <c:pt idx="660">
                  <c:v>2404.12808</c:v>
                </c:pt>
                <c:pt idx="661">
                  <c:v>2407.7559000000001</c:v>
                </c:pt>
                <c:pt idx="662">
                  <c:v>2411.3837100000001</c:v>
                </c:pt>
                <c:pt idx="663">
                  <c:v>2415.0115000000001</c:v>
                </c:pt>
                <c:pt idx="664">
                  <c:v>2418.6392700000001</c:v>
                </c:pt>
                <c:pt idx="665">
                  <c:v>2422.26701</c:v>
                </c:pt>
                <c:pt idx="666">
                  <c:v>2425.8947400000002</c:v>
                </c:pt>
                <c:pt idx="667">
                  <c:v>2429.5224600000001</c:v>
                </c:pt>
                <c:pt idx="668">
                  <c:v>2433.1501499999999</c:v>
                </c:pt>
                <c:pt idx="669">
                  <c:v>2436.7778199999998</c:v>
                </c:pt>
                <c:pt idx="670">
                  <c:v>2440.4054799999999</c:v>
                </c:pt>
                <c:pt idx="671">
                  <c:v>2444.0331099999999</c:v>
                </c:pt>
                <c:pt idx="672">
                  <c:v>2447.6607300000001</c:v>
                </c:pt>
                <c:pt idx="673">
                  <c:v>2451.2883200000001</c:v>
                </c:pt>
                <c:pt idx="674">
                  <c:v>2454.9159</c:v>
                </c:pt>
                <c:pt idx="675">
                  <c:v>2458.5434599999999</c:v>
                </c:pt>
                <c:pt idx="676">
                  <c:v>2462.1709999999998</c:v>
                </c:pt>
                <c:pt idx="677">
                  <c:v>2465.7985199999998</c:v>
                </c:pt>
                <c:pt idx="678">
                  <c:v>2469.4260199999999</c:v>
                </c:pt>
                <c:pt idx="679">
                  <c:v>2473.0535100000002</c:v>
                </c:pt>
                <c:pt idx="680">
                  <c:v>2476.6809699999999</c:v>
                </c:pt>
                <c:pt idx="681">
                  <c:v>2480.3084199999998</c:v>
                </c:pt>
                <c:pt idx="682">
                  <c:v>2483.9358400000001</c:v>
                </c:pt>
                <c:pt idx="683">
                  <c:v>2487.5632500000002</c:v>
                </c:pt>
                <c:pt idx="684">
                  <c:v>2491.1906399999998</c:v>
                </c:pt>
                <c:pt idx="685">
                  <c:v>2494.81801</c:v>
                </c:pt>
                <c:pt idx="686">
                  <c:v>2498.4453600000002</c:v>
                </c:pt>
                <c:pt idx="687">
                  <c:v>2502.07269</c:v>
                </c:pt>
                <c:pt idx="688">
                  <c:v>2505.6999999999998</c:v>
                </c:pt>
                <c:pt idx="689">
                  <c:v>2509.3272900000002</c:v>
                </c:pt>
                <c:pt idx="690">
                  <c:v>2512.9545699999999</c:v>
                </c:pt>
                <c:pt idx="691">
                  <c:v>2516.5818199999999</c:v>
                </c:pt>
                <c:pt idx="692">
                  <c:v>2520.2090600000001</c:v>
                </c:pt>
                <c:pt idx="693">
                  <c:v>2523.83628</c:v>
                </c:pt>
                <c:pt idx="694">
                  <c:v>2527.4634700000001</c:v>
                </c:pt>
                <c:pt idx="695">
                  <c:v>2531.0906500000001</c:v>
                </c:pt>
                <c:pt idx="696">
                  <c:v>2534.7178100000001</c:v>
                </c:pt>
                <c:pt idx="697">
                  <c:v>2538.3449500000002</c:v>
                </c:pt>
                <c:pt idx="698">
                  <c:v>2541.97208</c:v>
                </c:pt>
                <c:pt idx="699">
                  <c:v>2545.5991800000002</c:v>
                </c:pt>
                <c:pt idx="700">
                  <c:v>2549.2262599999999</c:v>
                </c:pt>
                <c:pt idx="701">
                  <c:v>2552.8533299999999</c:v>
                </c:pt>
                <c:pt idx="702">
                  <c:v>2556.4803700000002</c:v>
                </c:pt>
                <c:pt idx="703">
                  <c:v>2560.1073999999999</c:v>
                </c:pt>
                <c:pt idx="704">
                  <c:v>2563.73441</c:v>
                </c:pt>
                <c:pt idx="705">
                  <c:v>2567.3613999999998</c:v>
                </c:pt>
                <c:pt idx="706">
                  <c:v>2570.98837</c:v>
                </c:pt>
                <c:pt idx="707">
                  <c:v>2574.6153199999999</c:v>
                </c:pt>
                <c:pt idx="708">
                  <c:v>2578.2422499999998</c:v>
                </c:pt>
                <c:pt idx="709">
                  <c:v>2581.8691600000002</c:v>
                </c:pt>
                <c:pt idx="710">
                  <c:v>2585.4960599999999</c:v>
                </c:pt>
                <c:pt idx="711">
                  <c:v>2589.12293</c:v>
                </c:pt>
                <c:pt idx="712">
                  <c:v>2592.7497899999998</c:v>
                </c:pt>
                <c:pt idx="713">
                  <c:v>2596.37662</c:v>
                </c:pt>
                <c:pt idx="714">
                  <c:v>2600.00344</c:v>
                </c:pt>
                <c:pt idx="715">
                  <c:v>2603.63024</c:v>
                </c:pt>
                <c:pt idx="716">
                  <c:v>2607.25702</c:v>
                </c:pt>
                <c:pt idx="717">
                  <c:v>2610.8837800000001</c:v>
                </c:pt>
                <c:pt idx="718">
                  <c:v>2614.5105199999998</c:v>
                </c:pt>
                <c:pt idx="719">
                  <c:v>2618.1372500000002</c:v>
                </c:pt>
                <c:pt idx="720">
                  <c:v>2621.76395</c:v>
                </c:pt>
                <c:pt idx="721">
                  <c:v>2625.3906400000001</c:v>
                </c:pt>
                <c:pt idx="722">
                  <c:v>2629.0173</c:v>
                </c:pt>
                <c:pt idx="723">
                  <c:v>2632.6439500000001</c:v>
                </c:pt>
                <c:pt idx="724">
                  <c:v>2636.2705799999999</c:v>
                </c:pt>
                <c:pt idx="725">
                  <c:v>2639.8971900000001</c:v>
                </c:pt>
                <c:pt idx="726">
                  <c:v>2643.52378</c:v>
                </c:pt>
                <c:pt idx="727">
                  <c:v>2647.1503499999999</c:v>
                </c:pt>
                <c:pt idx="728">
                  <c:v>2650.7768999999998</c:v>
                </c:pt>
                <c:pt idx="729">
                  <c:v>2654.4034299999998</c:v>
                </c:pt>
                <c:pt idx="730">
                  <c:v>2658.0299399999999</c:v>
                </c:pt>
                <c:pt idx="731">
                  <c:v>2661.6564400000002</c:v>
                </c:pt>
                <c:pt idx="732">
                  <c:v>2665.2829099999999</c:v>
                </c:pt>
                <c:pt idx="733">
                  <c:v>2668.9093699999999</c:v>
                </c:pt>
                <c:pt idx="734">
                  <c:v>2672.5358099999999</c:v>
                </c:pt>
                <c:pt idx="735">
                  <c:v>2676.1622299999999</c:v>
                </c:pt>
                <c:pt idx="736">
                  <c:v>2679.78863</c:v>
                </c:pt>
                <c:pt idx="737">
                  <c:v>2683.4150100000002</c:v>
                </c:pt>
                <c:pt idx="738">
                  <c:v>2687.0413699999999</c:v>
                </c:pt>
                <c:pt idx="739">
                  <c:v>2690.6677100000002</c:v>
                </c:pt>
                <c:pt idx="740">
                  <c:v>2694.2940400000002</c:v>
                </c:pt>
                <c:pt idx="741">
                  <c:v>2697.9203400000001</c:v>
                </c:pt>
                <c:pt idx="742">
                  <c:v>2701.5466299999998</c:v>
                </c:pt>
                <c:pt idx="743">
                  <c:v>2705.1728899999998</c:v>
                </c:pt>
                <c:pt idx="744">
                  <c:v>2708.7991400000001</c:v>
                </c:pt>
                <c:pt idx="745">
                  <c:v>2712.4253699999999</c:v>
                </c:pt>
                <c:pt idx="746">
                  <c:v>2716.0515799999998</c:v>
                </c:pt>
                <c:pt idx="747">
                  <c:v>2719.6777699999998</c:v>
                </c:pt>
                <c:pt idx="748">
                  <c:v>2723.3039399999998</c:v>
                </c:pt>
                <c:pt idx="749">
                  <c:v>2726.9301</c:v>
                </c:pt>
                <c:pt idx="750">
                  <c:v>2730.5562300000001</c:v>
                </c:pt>
                <c:pt idx="751">
                  <c:v>2734.1823399999998</c:v>
                </c:pt>
                <c:pt idx="752">
                  <c:v>2737.8084399999998</c:v>
                </c:pt>
                <c:pt idx="753">
                  <c:v>2741.4345199999998</c:v>
                </c:pt>
                <c:pt idx="754">
                  <c:v>2745.0605700000001</c:v>
                </c:pt>
                <c:pt idx="755">
                  <c:v>2748.6866100000002</c:v>
                </c:pt>
                <c:pt idx="756">
                  <c:v>2752.3126299999999</c:v>
                </c:pt>
                <c:pt idx="757">
                  <c:v>2755.9386300000001</c:v>
                </c:pt>
                <c:pt idx="758">
                  <c:v>2759.5646099999999</c:v>
                </c:pt>
                <c:pt idx="759">
                  <c:v>2763.19058</c:v>
                </c:pt>
                <c:pt idx="760">
                  <c:v>2766.8165199999999</c:v>
                </c:pt>
                <c:pt idx="761">
                  <c:v>2770.4424399999998</c:v>
                </c:pt>
                <c:pt idx="762">
                  <c:v>2774.06835</c:v>
                </c:pt>
                <c:pt idx="763">
                  <c:v>2777.6942399999998</c:v>
                </c:pt>
                <c:pt idx="764">
                  <c:v>2781.3200999999999</c:v>
                </c:pt>
                <c:pt idx="765">
                  <c:v>2784.9459499999998</c:v>
                </c:pt>
                <c:pt idx="766">
                  <c:v>2788.5717800000002</c:v>
                </c:pt>
                <c:pt idx="767">
                  <c:v>2792.1975900000002</c:v>
                </c:pt>
                <c:pt idx="768">
                  <c:v>2795.82339</c:v>
                </c:pt>
                <c:pt idx="769">
                  <c:v>2799.4491600000001</c:v>
                </c:pt>
                <c:pt idx="770">
                  <c:v>2803.0749099999998</c:v>
                </c:pt>
                <c:pt idx="771">
                  <c:v>2806.7006500000002</c:v>
                </c:pt>
                <c:pt idx="772">
                  <c:v>2810.32636</c:v>
                </c:pt>
                <c:pt idx="773">
                  <c:v>2813.9520600000001</c:v>
                </c:pt>
                <c:pt idx="774">
                  <c:v>2817.5777400000002</c:v>
                </c:pt>
                <c:pt idx="775">
                  <c:v>2821.2033900000001</c:v>
                </c:pt>
                <c:pt idx="776">
                  <c:v>2824.8290299999999</c:v>
                </c:pt>
                <c:pt idx="777">
                  <c:v>2828.4546500000001</c:v>
                </c:pt>
                <c:pt idx="778">
                  <c:v>2832.0802600000002</c:v>
                </c:pt>
                <c:pt idx="779">
                  <c:v>2835.7058400000001</c:v>
                </c:pt>
                <c:pt idx="780">
                  <c:v>2839.3314</c:v>
                </c:pt>
                <c:pt idx="781">
                  <c:v>2842.9569499999998</c:v>
                </c:pt>
                <c:pt idx="782">
                  <c:v>2846.5824699999998</c:v>
                </c:pt>
                <c:pt idx="783">
                  <c:v>2850.2079800000001</c:v>
                </c:pt>
                <c:pt idx="784">
                  <c:v>2853.83347</c:v>
                </c:pt>
                <c:pt idx="785">
                  <c:v>2857.4589299999998</c:v>
                </c:pt>
                <c:pt idx="786">
                  <c:v>2861.0843799999998</c:v>
                </c:pt>
                <c:pt idx="787">
                  <c:v>2864.7098099999998</c:v>
                </c:pt>
                <c:pt idx="788">
                  <c:v>2868.3352300000001</c:v>
                </c:pt>
                <c:pt idx="789">
                  <c:v>2871.9606199999998</c:v>
                </c:pt>
                <c:pt idx="790">
                  <c:v>2875.58599</c:v>
                </c:pt>
                <c:pt idx="791">
                  <c:v>2879.21135</c:v>
                </c:pt>
                <c:pt idx="792">
                  <c:v>2882.8366799999999</c:v>
                </c:pt>
                <c:pt idx="793">
                  <c:v>2886.462</c:v>
                </c:pt>
                <c:pt idx="794">
                  <c:v>2890.0872899999999</c:v>
                </c:pt>
                <c:pt idx="795">
                  <c:v>2893.7125700000001</c:v>
                </c:pt>
                <c:pt idx="796">
                  <c:v>2897.3378299999999</c:v>
                </c:pt>
                <c:pt idx="797">
                  <c:v>2900.9630699999998</c:v>
                </c:pt>
                <c:pt idx="798">
                  <c:v>2904.5882900000001</c:v>
                </c:pt>
                <c:pt idx="799">
                  <c:v>2908.2134999999998</c:v>
                </c:pt>
                <c:pt idx="800">
                  <c:v>2911.8386799999998</c:v>
                </c:pt>
                <c:pt idx="801">
                  <c:v>2915.4638399999999</c:v>
                </c:pt>
                <c:pt idx="802">
                  <c:v>2919.0889900000002</c:v>
                </c:pt>
                <c:pt idx="803">
                  <c:v>2922.7141200000001</c:v>
                </c:pt>
                <c:pt idx="804">
                  <c:v>2926.3392199999998</c:v>
                </c:pt>
                <c:pt idx="805">
                  <c:v>2929.9643099999998</c:v>
                </c:pt>
                <c:pt idx="806">
                  <c:v>2933.5893799999999</c:v>
                </c:pt>
                <c:pt idx="807">
                  <c:v>2937.21443</c:v>
                </c:pt>
                <c:pt idx="808">
                  <c:v>2940.8394600000001</c:v>
                </c:pt>
                <c:pt idx="809">
                  <c:v>2944.4644699999999</c:v>
                </c:pt>
                <c:pt idx="810">
                  <c:v>2948.0894699999999</c:v>
                </c:pt>
                <c:pt idx="811">
                  <c:v>2951.7144400000002</c:v>
                </c:pt>
                <c:pt idx="812">
                  <c:v>2955.3393999999998</c:v>
                </c:pt>
                <c:pt idx="813">
                  <c:v>2958.9643299999998</c:v>
                </c:pt>
                <c:pt idx="814">
                  <c:v>2962.58925</c:v>
                </c:pt>
                <c:pt idx="815">
                  <c:v>2966.2141499999998</c:v>
                </c:pt>
                <c:pt idx="816">
                  <c:v>2969.8390300000001</c:v>
                </c:pt>
                <c:pt idx="817">
                  <c:v>2973.46389</c:v>
                </c:pt>
                <c:pt idx="818">
                  <c:v>2977.0887299999999</c:v>
                </c:pt>
                <c:pt idx="819">
                  <c:v>2980.7135499999999</c:v>
                </c:pt>
                <c:pt idx="820">
                  <c:v>2984.3383600000002</c:v>
                </c:pt>
                <c:pt idx="821">
                  <c:v>2987.9631399999998</c:v>
                </c:pt>
                <c:pt idx="822">
                  <c:v>2991.5879100000002</c:v>
                </c:pt>
                <c:pt idx="823">
                  <c:v>2995.2126499999999</c:v>
                </c:pt>
                <c:pt idx="824">
                  <c:v>2998.8373799999999</c:v>
                </c:pt>
                <c:pt idx="825">
                  <c:v>3002.46209</c:v>
                </c:pt>
                <c:pt idx="826">
                  <c:v>3006.0867800000001</c:v>
                </c:pt>
                <c:pt idx="827">
                  <c:v>3009.7114499999998</c:v>
                </c:pt>
                <c:pt idx="828">
                  <c:v>3013.3361</c:v>
                </c:pt>
                <c:pt idx="829">
                  <c:v>3016.9607299999998</c:v>
                </c:pt>
                <c:pt idx="830">
                  <c:v>3020.5853400000001</c:v>
                </c:pt>
                <c:pt idx="831">
                  <c:v>3024.2099400000002</c:v>
                </c:pt>
                <c:pt idx="832">
                  <c:v>3027.8345100000001</c:v>
                </c:pt>
                <c:pt idx="833">
                  <c:v>3031.4590699999999</c:v>
                </c:pt>
                <c:pt idx="834">
                  <c:v>3035.0836100000001</c:v>
                </c:pt>
                <c:pt idx="835">
                  <c:v>3038.7081199999998</c:v>
                </c:pt>
                <c:pt idx="836">
                  <c:v>3042.3326200000001</c:v>
                </c:pt>
                <c:pt idx="837">
                  <c:v>3045.9571000000001</c:v>
                </c:pt>
                <c:pt idx="838">
                  <c:v>3049.5815600000001</c:v>
                </c:pt>
                <c:pt idx="839">
                  <c:v>3053.2060099999999</c:v>
                </c:pt>
                <c:pt idx="840">
                  <c:v>3056.83043</c:v>
                </c:pt>
                <c:pt idx="841">
                  <c:v>3060.4548300000001</c:v>
                </c:pt>
                <c:pt idx="842">
                  <c:v>3064.0792200000001</c:v>
                </c:pt>
                <c:pt idx="843">
                  <c:v>3067.7035799999999</c:v>
                </c:pt>
                <c:pt idx="844">
                  <c:v>3071.3279299999999</c:v>
                </c:pt>
                <c:pt idx="845">
                  <c:v>3074.95226</c:v>
                </c:pt>
                <c:pt idx="846">
                  <c:v>3078.5765700000002</c:v>
                </c:pt>
                <c:pt idx="847">
                  <c:v>3082.2008599999999</c:v>
                </c:pt>
                <c:pt idx="848">
                  <c:v>3085.8251300000002</c:v>
                </c:pt>
                <c:pt idx="849">
                  <c:v>3089.44938</c:v>
                </c:pt>
                <c:pt idx="850">
                  <c:v>3093.0736200000001</c:v>
                </c:pt>
                <c:pt idx="851">
                  <c:v>3096.6978300000001</c:v>
                </c:pt>
                <c:pt idx="852">
                  <c:v>3100.3220200000001</c:v>
                </c:pt>
                <c:pt idx="853">
                  <c:v>3103.9461999999999</c:v>
                </c:pt>
                <c:pt idx="854">
                  <c:v>3107.5703600000002</c:v>
                </c:pt>
                <c:pt idx="855">
                  <c:v>3111.1945000000001</c:v>
                </c:pt>
                <c:pt idx="856">
                  <c:v>3114.8186099999998</c:v>
                </c:pt>
                <c:pt idx="857">
                  <c:v>3118.4427099999998</c:v>
                </c:pt>
                <c:pt idx="858">
                  <c:v>3122.0668000000001</c:v>
                </c:pt>
                <c:pt idx="859">
                  <c:v>3125.6908600000002</c:v>
                </c:pt>
                <c:pt idx="860">
                  <c:v>3129.3148999999999</c:v>
                </c:pt>
                <c:pt idx="861">
                  <c:v>3132.9389200000001</c:v>
                </c:pt>
                <c:pt idx="862">
                  <c:v>3136.5629300000001</c:v>
                </c:pt>
                <c:pt idx="863">
                  <c:v>3140.1869200000001</c:v>
                </c:pt>
                <c:pt idx="864">
                  <c:v>3143.81088</c:v>
                </c:pt>
                <c:pt idx="865">
                  <c:v>3147.4348300000001</c:v>
                </c:pt>
                <c:pt idx="866">
                  <c:v>3151.0587599999999</c:v>
                </c:pt>
                <c:pt idx="867">
                  <c:v>3154.6826700000001</c:v>
                </c:pt>
                <c:pt idx="868">
                  <c:v>3158.30656</c:v>
                </c:pt>
                <c:pt idx="869">
                  <c:v>3161.9304299999999</c:v>
                </c:pt>
                <c:pt idx="870">
                  <c:v>3165.5542799999998</c:v>
                </c:pt>
                <c:pt idx="871">
                  <c:v>3169.17812</c:v>
                </c:pt>
                <c:pt idx="872">
                  <c:v>3172.8019300000001</c:v>
                </c:pt>
                <c:pt idx="873">
                  <c:v>3176.4257299999999</c:v>
                </c:pt>
                <c:pt idx="874">
                  <c:v>3180.0495099999998</c:v>
                </c:pt>
                <c:pt idx="875">
                  <c:v>3183.67326</c:v>
                </c:pt>
                <c:pt idx="876">
                  <c:v>3187.297</c:v>
                </c:pt>
                <c:pt idx="877">
                  <c:v>3190.9207200000001</c:v>
                </c:pt>
                <c:pt idx="878">
                  <c:v>3194.5444200000002</c:v>
                </c:pt>
                <c:pt idx="879">
                  <c:v>3198.1681100000001</c:v>
                </c:pt>
                <c:pt idx="880">
                  <c:v>3201.7917699999998</c:v>
                </c:pt>
                <c:pt idx="881">
                  <c:v>3205.4154100000001</c:v>
                </c:pt>
                <c:pt idx="882">
                  <c:v>3209.0390400000001</c:v>
                </c:pt>
                <c:pt idx="883">
                  <c:v>3212.66264</c:v>
                </c:pt>
                <c:pt idx="884">
                  <c:v>3216.2862300000002</c:v>
                </c:pt>
                <c:pt idx="885">
                  <c:v>3219.9097999999999</c:v>
                </c:pt>
                <c:pt idx="886">
                  <c:v>3223.5333500000002</c:v>
                </c:pt>
                <c:pt idx="887">
                  <c:v>3227.15688</c:v>
                </c:pt>
                <c:pt idx="888">
                  <c:v>3230.7803899999999</c:v>
                </c:pt>
                <c:pt idx="889">
                  <c:v>3234.4038799999998</c:v>
                </c:pt>
                <c:pt idx="890">
                  <c:v>3238.0273499999998</c:v>
                </c:pt>
                <c:pt idx="891">
                  <c:v>3241.6508100000001</c:v>
                </c:pt>
                <c:pt idx="892">
                  <c:v>3245.2742400000002</c:v>
                </c:pt>
                <c:pt idx="893">
                  <c:v>3248.8976600000001</c:v>
                </c:pt>
                <c:pt idx="894">
                  <c:v>3252.5210499999998</c:v>
                </c:pt>
                <c:pt idx="895">
                  <c:v>3256.1444299999998</c:v>
                </c:pt>
                <c:pt idx="896">
                  <c:v>3259.7677899999999</c:v>
                </c:pt>
                <c:pt idx="897">
                  <c:v>3263.39113</c:v>
                </c:pt>
                <c:pt idx="898">
                  <c:v>3267.0144500000001</c:v>
                </c:pt>
                <c:pt idx="899">
                  <c:v>3270.6377499999999</c:v>
                </c:pt>
                <c:pt idx="900">
                  <c:v>3274.2610300000001</c:v>
                </c:pt>
                <c:pt idx="901">
                  <c:v>3277.8843000000002</c:v>
                </c:pt>
                <c:pt idx="902">
                  <c:v>3281.5075400000001</c:v>
                </c:pt>
                <c:pt idx="903">
                  <c:v>3285.1307700000002</c:v>
                </c:pt>
                <c:pt idx="904">
                  <c:v>3288.75398</c:v>
                </c:pt>
                <c:pt idx="905">
                  <c:v>3292.37716</c:v>
                </c:pt>
                <c:pt idx="906">
                  <c:v>3296.0003299999998</c:v>
                </c:pt>
                <c:pt idx="907">
                  <c:v>3299.6234800000002</c:v>
                </c:pt>
                <c:pt idx="908">
                  <c:v>3303.2466100000001</c:v>
                </c:pt>
                <c:pt idx="909">
                  <c:v>3306.8697200000001</c:v>
                </c:pt>
                <c:pt idx="910">
                  <c:v>3310.4928199999999</c:v>
                </c:pt>
                <c:pt idx="911">
                  <c:v>3314.11589</c:v>
                </c:pt>
                <c:pt idx="912">
                  <c:v>3317.7389499999999</c:v>
                </c:pt>
                <c:pt idx="913">
                  <c:v>3321.3619800000001</c:v>
                </c:pt>
                <c:pt idx="914">
                  <c:v>3324.9850000000001</c:v>
                </c:pt>
                <c:pt idx="915">
                  <c:v>3328.6080000000002</c:v>
                </c:pt>
                <c:pt idx="916">
                  <c:v>3332.2309700000001</c:v>
                </c:pt>
                <c:pt idx="917">
                  <c:v>3335.8539300000002</c:v>
                </c:pt>
                <c:pt idx="918">
                  <c:v>3339.47687</c:v>
                </c:pt>
                <c:pt idx="919">
                  <c:v>3343.0998</c:v>
                </c:pt>
                <c:pt idx="920">
                  <c:v>3346.7226999999998</c:v>
                </c:pt>
                <c:pt idx="921">
                  <c:v>3350.3455800000002</c:v>
                </c:pt>
                <c:pt idx="922">
                  <c:v>3353.9684499999998</c:v>
                </c:pt>
                <c:pt idx="923">
                  <c:v>3357.5912899999998</c:v>
                </c:pt>
                <c:pt idx="924">
                  <c:v>3361.2141200000001</c:v>
                </c:pt>
                <c:pt idx="925">
                  <c:v>3364.8369299999999</c:v>
                </c:pt>
                <c:pt idx="926">
                  <c:v>3368.4597199999998</c:v>
                </c:pt>
                <c:pt idx="927">
                  <c:v>3372.08248</c:v>
                </c:pt>
                <c:pt idx="928">
                  <c:v>3375.7052399999998</c:v>
                </c:pt>
                <c:pt idx="929">
                  <c:v>3379.3279699999998</c:v>
                </c:pt>
                <c:pt idx="930">
                  <c:v>3382.9506799999999</c:v>
                </c:pt>
                <c:pt idx="931">
                  <c:v>3386.5733700000001</c:v>
                </c:pt>
                <c:pt idx="932">
                  <c:v>3390.19605</c:v>
                </c:pt>
                <c:pt idx="933">
                  <c:v>3393.8186999999998</c:v>
                </c:pt>
                <c:pt idx="934">
                  <c:v>3397.4413399999999</c:v>
                </c:pt>
                <c:pt idx="935">
                  <c:v>3401.06396</c:v>
                </c:pt>
                <c:pt idx="936">
                  <c:v>3404.6865600000001</c:v>
                </c:pt>
                <c:pt idx="937">
                  <c:v>3408.3091399999998</c:v>
                </c:pt>
                <c:pt idx="938">
                  <c:v>3411.9317000000001</c:v>
                </c:pt>
                <c:pt idx="939">
                  <c:v>3415.5542399999999</c:v>
                </c:pt>
                <c:pt idx="940">
                  <c:v>3419.1767599999998</c:v>
                </c:pt>
                <c:pt idx="941">
                  <c:v>3422.7992599999998</c:v>
                </c:pt>
                <c:pt idx="942">
                  <c:v>3426.42175</c:v>
                </c:pt>
                <c:pt idx="943">
                  <c:v>3430.04421</c:v>
                </c:pt>
                <c:pt idx="944">
                  <c:v>3433.6666599999999</c:v>
                </c:pt>
                <c:pt idx="945">
                  <c:v>3437.2890900000002</c:v>
                </c:pt>
                <c:pt idx="946">
                  <c:v>3440.9115000000002</c:v>
                </c:pt>
                <c:pt idx="947">
                  <c:v>3444.53388</c:v>
                </c:pt>
                <c:pt idx="948">
                  <c:v>3448.1562600000002</c:v>
                </c:pt>
                <c:pt idx="949">
                  <c:v>3451.7786099999998</c:v>
                </c:pt>
                <c:pt idx="950">
                  <c:v>3455.40094</c:v>
                </c:pt>
                <c:pt idx="951">
                  <c:v>3459.0232500000002</c:v>
                </c:pt>
                <c:pt idx="952">
                  <c:v>3462.6455500000002</c:v>
                </c:pt>
                <c:pt idx="953">
                  <c:v>3466.26782</c:v>
                </c:pt>
                <c:pt idx="954">
                  <c:v>3469.8900800000001</c:v>
                </c:pt>
                <c:pt idx="955">
                  <c:v>3473.5123199999998</c:v>
                </c:pt>
                <c:pt idx="956">
                  <c:v>3477.1345299999998</c:v>
                </c:pt>
                <c:pt idx="957">
                  <c:v>3480.7567300000001</c:v>
                </c:pt>
                <c:pt idx="958">
                  <c:v>3484.3789099999999</c:v>
                </c:pt>
                <c:pt idx="959">
                  <c:v>3488.00108</c:v>
                </c:pt>
                <c:pt idx="960">
                  <c:v>3491.6232199999999</c:v>
                </c:pt>
                <c:pt idx="961">
                  <c:v>3495.2453399999999</c:v>
                </c:pt>
                <c:pt idx="962">
                  <c:v>3498.8674500000002</c:v>
                </c:pt>
                <c:pt idx="963">
                  <c:v>3502.4895299999998</c:v>
                </c:pt>
                <c:pt idx="964">
                  <c:v>3506.1116000000002</c:v>
                </c:pt>
                <c:pt idx="965">
                  <c:v>3509.7336500000001</c:v>
                </c:pt>
                <c:pt idx="966">
                  <c:v>3513.3556699999999</c:v>
                </c:pt>
                <c:pt idx="967">
                  <c:v>3516.97768</c:v>
                </c:pt>
                <c:pt idx="968">
                  <c:v>3520.5996700000001</c:v>
                </c:pt>
                <c:pt idx="969">
                  <c:v>3524.2216400000002</c:v>
                </c:pt>
                <c:pt idx="970">
                  <c:v>3527.8436000000002</c:v>
                </c:pt>
                <c:pt idx="971">
                  <c:v>3531.4655299999999</c:v>
                </c:pt>
                <c:pt idx="972">
                  <c:v>3535.0874399999998</c:v>
                </c:pt>
                <c:pt idx="973">
                  <c:v>3538.7093399999999</c:v>
                </c:pt>
                <c:pt idx="974">
                  <c:v>3542.33122</c:v>
                </c:pt>
                <c:pt idx="975">
                  <c:v>3545.95307</c:v>
                </c:pt>
                <c:pt idx="976">
                  <c:v>3549.5749099999998</c:v>
                </c:pt>
                <c:pt idx="977">
                  <c:v>3553.1967300000001</c:v>
                </c:pt>
                <c:pt idx="978">
                  <c:v>3556.81853</c:v>
                </c:pt>
                <c:pt idx="979">
                  <c:v>3560.44031</c:v>
                </c:pt>
                <c:pt idx="980">
                  <c:v>3564.0620699999999</c:v>
                </c:pt>
                <c:pt idx="981">
                  <c:v>3567.6838200000002</c:v>
                </c:pt>
                <c:pt idx="982">
                  <c:v>3571.3055399999998</c:v>
                </c:pt>
                <c:pt idx="983">
                  <c:v>3574.9272500000002</c:v>
                </c:pt>
                <c:pt idx="984">
                  <c:v>3578.5489299999999</c:v>
                </c:pt>
                <c:pt idx="985">
                  <c:v>3582.1705999999999</c:v>
                </c:pt>
                <c:pt idx="986">
                  <c:v>3585.79225</c:v>
                </c:pt>
                <c:pt idx="987">
                  <c:v>3589.4138800000001</c:v>
                </c:pt>
                <c:pt idx="988">
                  <c:v>3593.0354900000002</c:v>
                </c:pt>
                <c:pt idx="989">
                  <c:v>3596.65708</c:v>
                </c:pt>
                <c:pt idx="990">
                  <c:v>3600.2786500000002</c:v>
                </c:pt>
                <c:pt idx="991">
                  <c:v>3603.9002</c:v>
                </c:pt>
                <c:pt idx="992">
                  <c:v>3607.5217400000001</c:v>
                </c:pt>
                <c:pt idx="993">
                  <c:v>3611.1432500000001</c:v>
                </c:pt>
                <c:pt idx="994">
                  <c:v>3614.7647499999998</c:v>
                </c:pt>
                <c:pt idx="995">
                  <c:v>3618.3862300000001</c:v>
                </c:pt>
                <c:pt idx="996">
                  <c:v>3622.0076899999999</c:v>
                </c:pt>
                <c:pt idx="997">
                  <c:v>3625.6291200000001</c:v>
                </c:pt>
                <c:pt idx="998">
                  <c:v>3629.25054</c:v>
                </c:pt>
                <c:pt idx="999">
                  <c:v>3632.8719500000002</c:v>
                </c:pt>
                <c:pt idx="1000">
                  <c:v>3636.4933299999998</c:v>
                </c:pt>
                <c:pt idx="1001">
                  <c:v>3640.1146899999999</c:v>
                </c:pt>
                <c:pt idx="1002">
                  <c:v>3643.7360399999998</c:v>
                </c:pt>
                <c:pt idx="1003">
                  <c:v>3647.35736</c:v>
                </c:pt>
                <c:pt idx="1004">
                  <c:v>3650.97867</c:v>
                </c:pt>
                <c:pt idx="1005">
                  <c:v>3654.5999499999998</c:v>
                </c:pt>
                <c:pt idx="1006">
                  <c:v>3658.2212199999999</c:v>
                </c:pt>
                <c:pt idx="1007">
                  <c:v>3661.84247</c:v>
                </c:pt>
                <c:pt idx="1008">
                  <c:v>3665.4636999999998</c:v>
                </c:pt>
                <c:pt idx="1009">
                  <c:v>3669.08491</c:v>
                </c:pt>
                <c:pt idx="1010">
                  <c:v>3672.7060999999999</c:v>
                </c:pt>
                <c:pt idx="1011">
                  <c:v>3676.32728</c:v>
                </c:pt>
                <c:pt idx="1012">
                  <c:v>3679.9484299999999</c:v>
                </c:pt>
                <c:pt idx="1013">
                  <c:v>3683.5695700000001</c:v>
                </c:pt>
                <c:pt idx="1014">
                  <c:v>3687.1906800000002</c:v>
                </c:pt>
                <c:pt idx="1015">
                  <c:v>3690.81178</c:v>
                </c:pt>
                <c:pt idx="1016">
                  <c:v>3694.4328599999999</c:v>
                </c:pt>
                <c:pt idx="1017">
                  <c:v>3698.0539199999998</c:v>
                </c:pt>
                <c:pt idx="1018">
                  <c:v>3701.6749599999998</c:v>
                </c:pt>
                <c:pt idx="1019">
                  <c:v>3705.2959799999999</c:v>
                </c:pt>
                <c:pt idx="1020">
                  <c:v>3708.91698</c:v>
                </c:pt>
                <c:pt idx="1021">
                  <c:v>3712.5379600000001</c:v>
                </c:pt>
                <c:pt idx="1022">
                  <c:v>3716.1589300000001</c:v>
                </c:pt>
                <c:pt idx="1023">
                  <c:v>3719.7798699999998</c:v>
                </c:pt>
                <c:pt idx="1024">
                  <c:v>3723.4007999999999</c:v>
                </c:pt>
              </c:numCache>
            </c:numRef>
          </c:xVal>
          <c:yVal>
            <c:numRef>
              <c:f>'Background Subtracted Rates'!$W$26:$W$1050</c:f>
              <c:numCache>
                <c:formatCode>General</c:formatCode>
                <c:ptCount val="10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-3.639076780777024E-4</c:v>
                </c:pt>
                <c:pt idx="18">
                  <c:v>-9.4255800407355872E-2</c:v>
                </c:pt>
                <c:pt idx="19">
                  <c:v>-9.6637829007107795E-3</c:v>
                </c:pt>
                <c:pt idx="20">
                  <c:v>9.9362466304228902E-3</c:v>
                </c:pt>
                <c:pt idx="21">
                  <c:v>8.2515089082206422E-3</c:v>
                </c:pt>
                <c:pt idx="22">
                  <c:v>6.1314557574816825E-3</c:v>
                </c:pt>
                <c:pt idx="23">
                  <c:v>8.4303662761771314E-3</c:v>
                </c:pt>
                <c:pt idx="24">
                  <c:v>6.3849592938789446E-3</c:v>
                </c:pt>
                <c:pt idx="25">
                  <c:v>4.9164142079812928E-3</c:v>
                </c:pt>
                <c:pt idx="26">
                  <c:v>1.5428871993704713E-3</c:v>
                </c:pt>
                <c:pt idx="27">
                  <c:v>1.4587615380451391E-5</c:v>
                </c:pt>
                <c:pt idx="28">
                  <c:v>-1.3620772941524417E-3</c:v>
                </c:pt>
                <c:pt idx="29">
                  <c:v>-1.1806631334818074E-4</c:v>
                </c:pt>
                <c:pt idx="30">
                  <c:v>9.3964280470019979E-4</c:v>
                </c:pt>
                <c:pt idx="31">
                  <c:v>1.1896187982325251E-3</c:v>
                </c:pt>
                <c:pt idx="32">
                  <c:v>9.3648298339890634E-4</c:v>
                </c:pt>
                <c:pt idx="33">
                  <c:v>1.0282007353183686E-3</c:v>
                </c:pt>
                <c:pt idx="34">
                  <c:v>1.8455032761707652E-3</c:v>
                </c:pt>
                <c:pt idx="35">
                  <c:v>3.7693419249241883E-3</c:v>
                </c:pt>
                <c:pt idx="36">
                  <c:v>1.0673683564022818E-3</c:v>
                </c:pt>
                <c:pt idx="37">
                  <c:v>2.2742510227283241E-3</c:v>
                </c:pt>
                <c:pt idx="38">
                  <c:v>2.6234469353224599E-3</c:v>
                </c:pt>
                <c:pt idx="39">
                  <c:v>1.6760930920287354E-3</c:v>
                </c:pt>
                <c:pt idx="40">
                  <c:v>2.3854455991294127E-3</c:v>
                </c:pt>
                <c:pt idx="41">
                  <c:v>7.8338457135281037E-4</c:v>
                </c:pt>
                <c:pt idx="42">
                  <c:v>2.0184628210984379E-3</c:v>
                </c:pt>
                <c:pt idx="43">
                  <c:v>2.5187135016318044E-3</c:v>
                </c:pt>
                <c:pt idx="44">
                  <c:v>7.6411648790751519E-4</c:v>
                </c:pt>
                <c:pt idx="45">
                  <c:v>2.7219070430015285E-3</c:v>
                </c:pt>
                <c:pt idx="46">
                  <c:v>9.4022972946890965E-4</c:v>
                </c:pt>
                <c:pt idx="47">
                  <c:v>3.4875214661686943E-3</c:v>
                </c:pt>
                <c:pt idx="48">
                  <c:v>6.9291224740043733E-4</c:v>
                </c:pt>
                <c:pt idx="49">
                  <c:v>7.6575579286011775E-4</c:v>
                </c:pt>
                <c:pt idx="50">
                  <c:v>1.2872404978483826E-3</c:v>
                </c:pt>
                <c:pt idx="51">
                  <c:v>2.0302575735728634E-3</c:v>
                </c:pt>
                <c:pt idx="52">
                  <c:v>2.130767450026376E-3</c:v>
                </c:pt>
                <c:pt idx="53">
                  <c:v>1.5783779960624952E-3</c:v>
                </c:pt>
                <c:pt idx="54">
                  <c:v>7.413567160195339E-4</c:v>
                </c:pt>
                <c:pt idx="55">
                  <c:v>1.7631820539735776E-3</c:v>
                </c:pt>
                <c:pt idx="56">
                  <c:v>1.3148788862539437E-3</c:v>
                </c:pt>
                <c:pt idx="57">
                  <c:v>2.2092267118824643E-3</c:v>
                </c:pt>
                <c:pt idx="58">
                  <c:v>1.5727291059934312E-3</c:v>
                </c:pt>
                <c:pt idx="59">
                  <c:v>1.2977566486830766E-3</c:v>
                </c:pt>
                <c:pt idx="60">
                  <c:v>6.5937782313247456E-4</c:v>
                </c:pt>
                <c:pt idx="61">
                  <c:v>1.954947670849326E-3</c:v>
                </c:pt>
                <c:pt idx="62">
                  <c:v>1.711341974011793E-3</c:v>
                </c:pt>
                <c:pt idx="63">
                  <c:v>1.5908373764028927E-3</c:v>
                </c:pt>
                <c:pt idx="64">
                  <c:v>1.4918427852137137E-3</c:v>
                </c:pt>
                <c:pt idx="65">
                  <c:v>1.7976920489113854E-3</c:v>
                </c:pt>
                <c:pt idx="66">
                  <c:v>2.9690062154481486E-3</c:v>
                </c:pt>
                <c:pt idx="67">
                  <c:v>1.0684574845916464E-3</c:v>
                </c:pt>
                <c:pt idx="68">
                  <c:v>2.4922428380960704E-3</c:v>
                </c:pt>
                <c:pt idx="69">
                  <c:v>1.7999566833897182E-3</c:v>
                </c:pt>
                <c:pt idx="70">
                  <c:v>4.9819121275853501E-4</c:v>
                </c:pt>
                <c:pt idx="71">
                  <c:v>2.2957182868898543E-3</c:v>
                </c:pt>
                <c:pt idx="72">
                  <c:v>1.4554245216092596E-3</c:v>
                </c:pt>
                <c:pt idx="73">
                  <c:v>2.0280060820128884E-3</c:v>
                </c:pt>
                <c:pt idx="74">
                  <c:v>1.7915759162607098E-3</c:v>
                </c:pt>
                <c:pt idx="75">
                  <c:v>1.7337934838455096E-3</c:v>
                </c:pt>
                <c:pt idx="76">
                  <c:v>-5.5986112818318806E-4</c:v>
                </c:pt>
                <c:pt idx="77">
                  <c:v>1.40811281702094E-3</c:v>
                </c:pt>
                <c:pt idx="78">
                  <c:v>1.1552136858119025E-3</c:v>
                </c:pt>
                <c:pt idx="79">
                  <c:v>1.4321293726279605E-3</c:v>
                </c:pt>
                <c:pt idx="80">
                  <c:v>1.0388601734272612E-3</c:v>
                </c:pt>
                <c:pt idx="81">
                  <c:v>1.7619218263365752E-3</c:v>
                </c:pt>
                <c:pt idx="82">
                  <c:v>-2.4409310058826766E-4</c:v>
                </c:pt>
                <c:pt idx="83">
                  <c:v>1.7637637476579093E-3</c:v>
                </c:pt>
                <c:pt idx="84">
                  <c:v>6.9665988705364806E-4</c:v>
                </c:pt>
                <c:pt idx="85">
                  <c:v>-1.6327402073705588E-4</c:v>
                </c:pt>
                <c:pt idx="86">
                  <c:v>3.6080718587092747E-4</c:v>
                </c:pt>
                <c:pt idx="87">
                  <c:v>8.1884308795538568E-4</c:v>
                </c:pt>
                <c:pt idx="88">
                  <c:v>5.1533705541650238E-4</c:v>
                </c:pt>
                <c:pt idx="89">
                  <c:v>5.0488903909353192E-4</c:v>
                </c:pt>
                <c:pt idx="90">
                  <c:v>5.300095225598371E-4</c:v>
                </c:pt>
                <c:pt idx="91">
                  <c:v>-7.0014035015922987E-4</c:v>
                </c:pt>
                <c:pt idx="92">
                  <c:v>1.1402940728752337E-3</c:v>
                </c:pt>
                <c:pt idx="93">
                  <c:v>1.4192036432891728E-3</c:v>
                </c:pt>
                <c:pt idx="94">
                  <c:v>8.5620285497382473E-4</c:v>
                </c:pt>
                <c:pt idx="95">
                  <c:v>1.0739334880466647E-3</c:v>
                </c:pt>
                <c:pt idx="96">
                  <c:v>9.1649183657632055E-4</c:v>
                </c:pt>
                <c:pt idx="97">
                  <c:v>7.1595680667043554E-4</c:v>
                </c:pt>
                <c:pt idx="98">
                  <c:v>1.6827481761055411E-3</c:v>
                </c:pt>
                <c:pt idx="99">
                  <c:v>-5.9275527835023212E-6</c:v>
                </c:pt>
                <c:pt idx="100">
                  <c:v>4.1756210869634686E-5</c:v>
                </c:pt>
                <c:pt idx="101">
                  <c:v>5.8501554849050078E-4</c:v>
                </c:pt>
                <c:pt idx="102">
                  <c:v>7.9594576221624774E-5</c:v>
                </c:pt>
                <c:pt idx="103">
                  <c:v>5.1529252599189987E-4</c:v>
                </c:pt>
                <c:pt idx="104">
                  <c:v>-1.6076875637750093E-5</c:v>
                </c:pt>
                <c:pt idx="105">
                  <c:v>9.603345642258676E-4</c:v>
                </c:pt>
                <c:pt idx="106">
                  <c:v>-1.3082515032564537E-4</c:v>
                </c:pt>
                <c:pt idx="107">
                  <c:v>1.0461719735360454E-3</c:v>
                </c:pt>
                <c:pt idx="108">
                  <c:v>1.2618074148266351E-3</c:v>
                </c:pt>
                <c:pt idx="109">
                  <c:v>9.0360540557776758E-4</c:v>
                </c:pt>
                <c:pt idx="110">
                  <c:v>9.6593892487033262E-4</c:v>
                </c:pt>
                <c:pt idx="111">
                  <c:v>2.9675014261636851E-5</c:v>
                </c:pt>
                <c:pt idx="112">
                  <c:v>6.5821979726303839E-4</c:v>
                </c:pt>
                <c:pt idx="113">
                  <c:v>7.5284933110726648E-4</c:v>
                </c:pt>
                <c:pt idx="114">
                  <c:v>7.5622312452925528E-4</c:v>
                </c:pt>
                <c:pt idx="115">
                  <c:v>6.7537610208976209E-4</c:v>
                </c:pt>
                <c:pt idx="116">
                  <c:v>6.8660141021501669E-4</c:v>
                </c:pt>
                <c:pt idx="117">
                  <c:v>6.1797095982375067E-4</c:v>
                </c:pt>
                <c:pt idx="118">
                  <c:v>7.5286068685921637E-4</c:v>
                </c:pt>
                <c:pt idx="119">
                  <c:v>1.2134211208891799E-4</c:v>
                </c:pt>
                <c:pt idx="120">
                  <c:v>-8.0673229200755453E-4</c:v>
                </c:pt>
                <c:pt idx="121">
                  <c:v>3.3365441404970345E-4</c:v>
                </c:pt>
                <c:pt idx="122">
                  <c:v>6.3855171216464779E-4</c:v>
                </c:pt>
                <c:pt idx="123">
                  <c:v>-4.8501668087484393E-4</c:v>
                </c:pt>
                <c:pt idx="124">
                  <c:v>3.0639944046091661E-4</c:v>
                </c:pt>
                <c:pt idx="125">
                  <c:v>-2.8852007225690923E-4</c:v>
                </c:pt>
                <c:pt idx="126">
                  <c:v>3.2022125020587933E-4</c:v>
                </c:pt>
                <c:pt idx="127">
                  <c:v>4.9382794257998158E-4</c:v>
                </c:pt>
                <c:pt idx="128">
                  <c:v>1.0890021216805601E-4</c:v>
                </c:pt>
                <c:pt idx="129">
                  <c:v>3.0922126995325955E-4</c:v>
                </c:pt>
                <c:pt idx="130">
                  <c:v>7.8279688341575948E-4</c:v>
                </c:pt>
                <c:pt idx="131">
                  <c:v>3.2382037150050641E-4</c:v>
                </c:pt>
                <c:pt idx="132">
                  <c:v>-6.388199127103332E-4</c:v>
                </c:pt>
                <c:pt idx="133">
                  <c:v>-4.2462639108797884E-4</c:v>
                </c:pt>
                <c:pt idx="134">
                  <c:v>-2.1391932682393588E-4</c:v>
                </c:pt>
                <c:pt idx="135">
                  <c:v>6.9845255020465485E-5</c:v>
                </c:pt>
                <c:pt idx="136">
                  <c:v>-1.9794031545258828E-4</c:v>
                </c:pt>
                <c:pt idx="137">
                  <c:v>5.1207732185271776E-5</c:v>
                </c:pt>
                <c:pt idx="138">
                  <c:v>7.9123966038889548E-4</c:v>
                </c:pt>
                <c:pt idx="139">
                  <c:v>-2.5789130524612666E-4</c:v>
                </c:pt>
                <c:pt idx="140">
                  <c:v>-4.9178124579968285E-5</c:v>
                </c:pt>
                <c:pt idx="141">
                  <c:v>6.4124952196872517E-4</c:v>
                </c:pt>
                <c:pt idx="142">
                  <c:v>-8.0817421167579673E-4</c:v>
                </c:pt>
                <c:pt idx="143">
                  <c:v>1.3018489071514941E-4</c:v>
                </c:pt>
                <c:pt idx="144">
                  <c:v>4.9874496385457837E-4</c:v>
                </c:pt>
                <c:pt idx="145">
                  <c:v>4.2182369876671982E-4</c:v>
                </c:pt>
                <c:pt idx="146">
                  <c:v>1.0749256455528378E-3</c:v>
                </c:pt>
                <c:pt idx="147">
                  <c:v>1.0413623851133896E-3</c:v>
                </c:pt>
                <c:pt idx="148">
                  <c:v>7.3221269358981003E-4</c:v>
                </c:pt>
                <c:pt idx="149">
                  <c:v>-2.1299530382948295E-4</c:v>
                </c:pt>
                <c:pt idx="150">
                  <c:v>7.7326153433528513E-4</c:v>
                </c:pt>
                <c:pt idx="151">
                  <c:v>3.0112784054103087E-4</c:v>
                </c:pt>
                <c:pt idx="152">
                  <c:v>1.0512811490106279E-3</c:v>
                </c:pt>
                <c:pt idx="153">
                  <c:v>3.0505359789266551E-4</c:v>
                </c:pt>
                <c:pt idx="154">
                  <c:v>7.9561084240142854E-4</c:v>
                </c:pt>
                <c:pt idx="155">
                  <c:v>-2.91521806614084E-4</c:v>
                </c:pt>
                <c:pt idx="156">
                  <c:v>7.0313851018358881E-4</c:v>
                </c:pt>
                <c:pt idx="157">
                  <c:v>7.4395066730447573E-4</c:v>
                </c:pt>
                <c:pt idx="158">
                  <c:v>8.7353472716420605E-4</c:v>
                </c:pt>
                <c:pt idx="159">
                  <c:v>1.0424890244765776E-3</c:v>
                </c:pt>
                <c:pt idx="160">
                  <c:v>3.1655488798273956E-4</c:v>
                </c:pt>
                <c:pt idx="161">
                  <c:v>-4.3343510245835368E-4</c:v>
                </c:pt>
                <c:pt idx="162">
                  <c:v>3.1655488798273956E-4</c:v>
                </c:pt>
                <c:pt idx="163">
                  <c:v>6.6905530507425232E-5</c:v>
                </c:pt>
                <c:pt idx="164">
                  <c:v>1.6341628401321528E-4</c:v>
                </c:pt>
                <c:pt idx="165">
                  <c:v>-4.748612333530175E-4</c:v>
                </c:pt>
                <c:pt idx="166">
                  <c:v>-4.4300451879468114E-4</c:v>
                </c:pt>
                <c:pt idx="167">
                  <c:v>6.187936746338378E-4</c:v>
                </c:pt>
                <c:pt idx="168">
                  <c:v>-7.9536140710302627E-5</c:v>
                </c:pt>
                <c:pt idx="169">
                  <c:v>6.9622760531110744E-4</c:v>
                </c:pt>
                <c:pt idx="170">
                  <c:v>-3.5981426519639606E-4</c:v>
                </c:pt>
                <c:pt idx="171">
                  <c:v>-9.3295940611132569E-5</c:v>
                </c:pt>
                <c:pt idx="172">
                  <c:v>4.7855898208240023E-4</c:v>
                </c:pt>
                <c:pt idx="173">
                  <c:v>-7.1094445697542086E-7</c:v>
                </c:pt>
                <c:pt idx="174">
                  <c:v>8.4025880444153246E-4</c:v>
                </c:pt>
                <c:pt idx="175">
                  <c:v>1.6711071730740705E-3</c:v>
                </c:pt>
                <c:pt idx="176">
                  <c:v>4.541258379859598E-4</c:v>
                </c:pt>
                <c:pt idx="177">
                  <c:v>5.8857626502810227E-4</c:v>
                </c:pt>
                <c:pt idx="178">
                  <c:v>9.4164728088169149E-4</c:v>
                </c:pt>
                <c:pt idx="179">
                  <c:v>1.3978314322295876E-4</c:v>
                </c:pt>
                <c:pt idx="180">
                  <c:v>2.2932098201213121E-4</c:v>
                </c:pt>
                <c:pt idx="181">
                  <c:v>-2.2024943159529471E-4</c:v>
                </c:pt>
                <c:pt idx="182">
                  <c:v>4.4562105116868582E-4</c:v>
                </c:pt>
                <c:pt idx="183">
                  <c:v>-6.8569754838970418E-4</c:v>
                </c:pt>
                <c:pt idx="184">
                  <c:v>-3.5989286187685862E-4</c:v>
                </c:pt>
                <c:pt idx="185">
                  <c:v>4.4479310527422225E-4</c:v>
                </c:pt>
                <c:pt idx="186">
                  <c:v>1.6378834307802931E-4</c:v>
                </c:pt>
                <c:pt idx="187">
                  <c:v>9.863965511061612E-4</c:v>
                </c:pt>
                <c:pt idx="188">
                  <c:v>-5.4925902913498248E-6</c:v>
                </c:pt>
                <c:pt idx="189">
                  <c:v>7.2972362482204463E-4</c:v>
                </c:pt>
                <c:pt idx="190">
                  <c:v>5.0917116225685302E-4</c:v>
                </c:pt>
                <c:pt idx="191">
                  <c:v>9.0626481062481591E-4</c:v>
                </c:pt>
                <c:pt idx="192">
                  <c:v>-4.6366757256369531E-5</c:v>
                </c:pt>
                <c:pt idx="193">
                  <c:v>3.6571463855997535E-4</c:v>
                </c:pt>
                <c:pt idx="194">
                  <c:v>1.3724865144738516E-4</c:v>
                </c:pt>
                <c:pt idx="195">
                  <c:v>2.5184496385872827E-4</c:v>
                </c:pt>
                <c:pt idx="196">
                  <c:v>-2.719489050324788E-4</c:v>
                </c:pt>
                <c:pt idx="197">
                  <c:v>5.97830401059379E-4</c:v>
                </c:pt>
                <c:pt idx="198">
                  <c:v>-1.8434293999705642E-4</c:v>
                </c:pt>
                <c:pt idx="199">
                  <c:v>-7.4286358711121367E-5</c:v>
                </c:pt>
                <c:pt idx="200">
                  <c:v>-3.5214265535796208E-4</c:v>
                </c:pt>
                <c:pt idx="201">
                  <c:v>3.3867363709187172E-4</c:v>
                </c:pt>
                <c:pt idx="202">
                  <c:v>-7.3949221360913864E-4</c:v>
                </c:pt>
                <c:pt idx="203">
                  <c:v>3.7888317619093163E-4</c:v>
                </c:pt>
                <c:pt idx="204">
                  <c:v>4.6438259369215203E-4</c:v>
                </c:pt>
                <c:pt idx="205">
                  <c:v>2.7855932926982782E-4</c:v>
                </c:pt>
                <c:pt idx="206">
                  <c:v>-2.6664604902120609E-5</c:v>
                </c:pt>
                <c:pt idx="207">
                  <c:v>3.1594703887653959E-4</c:v>
                </c:pt>
                <c:pt idx="208">
                  <c:v>2.9166585705664785E-4</c:v>
                </c:pt>
                <c:pt idx="209">
                  <c:v>4.3137129718234801E-4</c:v>
                </c:pt>
                <c:pt idx="210">
                  <c:v>1.2266090565209165E-4</c:v>
                </c:pt>
                <c:pt idx="211">
                  <c:v>-3.0103444419064991E-4</c:v>
                </c:pt>
                <c:pt idx="212">
                  <c:v>1.1827032563877654E-5</c:v>
                </c:pt>
                <c:pt idx="213">
                  <c:v>9.1451632698117194E-4</c:v>
                </c:pt>
                <c:pt idx="214">
                  <c:v>-4.7529440867876208E-4</c:v>
                </c:pt>
                <c:pt idx="215">
                  <c:v>-4.6406910055350747E-4</c:v>
                </c:pt>
                <c:pt idx="216">
                  <c:v>-2.5887313099838202E-5</c:v>
                </c:pt>
                <c:pt idx="217">
                  <c:v>7.1425727904010465E-4</c:v>
                </c:pt>
                <c:pt idx="218">
                  <c:v>-2.416941146677655E-5</c:v>
                </c:pt>
                <c:pt idx="219">
                  <c:v>1.0034515477485191E-3</c:v>
                </c:pt>
                <c:pt idx="220">
                  <c:v>3.5445003209448947E-4</c:v>
                </c:pt>
                <c:pt idx="221">
                  <c:v>6.0254480596524419E-4</c:v>
                </c:pt>
                <c:pt idx="222">
                  <c:v>-2.9991916057941354E-4</c:v>
                </c:pt>
                <c:pt idx="223">
                  <c:v>1.4750952874572655E-3</c:v>
                </c:pt>
                <c:pt idx="224">
                  <c:v>3.1689900445927566E-4</c:v>
                </c:pt>
                <c:pt idx="225">
                  <c:v>4.349197643847922E-4</c:v>
                </c:pt>
                <c:pt idx="226">
                  <c:v>4.0909535471229247E-4</c:v>
                </c:pt>
                <c:pt idx="227">
                  <c:v>-7.9743988163410648E-5</c:v>
                </c:pt>
                <c:pt idx="228">
                  <c:v>2.9605362590550896E-4</c:v>
                </c:pt>
                <c:pt idx="229">
                  <c:v>5.9503128307093582E-4</c:v>
                </c:pt>
                <c:pt idx="230">
                  <c:v>7.6962923936800542E-4</c:v>
                </c:pt>
                <c:pt idx="231">
                  <c:v>3.9178708760901834E-4</c:v>
                </c:pt>
                <c:pt idx="232">
                  <c:v>-2.5826770181211142E-4</c:v>
                </c:pt>
                <c:pt idx="233">
                  <c:v>1.1709061226348322E-4</c:v>
                </c:pt>
                <c:pt idx="234">
                  <c:v>-3.343610210055064E-4</c:v>
                </c:pt>
                <c:pt idx="235">
                  <c:v>3.5219152228373705E-4</c:v>
                </c:pt>
                <c:pt idx="236">
                  <c:v>3.469365092001811E-4</c:v>
                </c:pt>
                <c:pt idx="237">
                  <c:v>6.6239448757441852E-4</c:v>
                </c:pt>
                <c:pt idx="238">
                  <c:v>-4.6438438085855994E-4</c:v>
                </c:pt>
                <c:pt idx="239">
                  <c:v>1.9905291831421278E-4</c:v>
                </c:pt>
                <c:pt idx="240">
                  <c:v>9.148017471166843E-5</c:v>
                </c:pt>
                <c:pt idx="241">
                  <c:v>-7.3987665242395209E-5</c:v>
                </c:pt>
                <c:pt idx="242">
                  <c:v>-3.9995566978374281E-4</c:v>
                </c:pt>
                <c:pt idx="243">
                  <c:v>-2.1158655783389164E-4</c:v>
                </c:pt>
                <c:pt idx="244">
                  <c:v>-6.7039975172064094E-4</c:v>
                </c:pt>
                <c:pt idx="245">
                  <c:v>1.801900676063773E-4</c:v>
                </c:pt>
                <c:pt idx="246">
                  <c:v>-2.8113673235987541E-6</c:v>
                </c:pt>
                <c:pt idx="247">
                  <c:v>4.5137022542406091E-5</c:v>
                </c:pt>
                <c:pt idx="248">
                  <c:v>-9.54470175699388E-5</c:v>
                </c:pt>
                <c:pt idx="249">
                  <c:v>1.2615680118109943E-5</c:v>
                </c:pt>
                <c:pt idx="250">
                  <c:v>-2.4692972975053767E-4</c:v>
                </c:pt>
                <c:pt idx="251">
                  <c:v>1.6719620375587468E-4</c:v>
                </c:pt>
                <c:pt idx="252">
                  <c:v>-3.3729551443417369E-4</c:v>
                </c:pt>
                <c:pt idx="253">
                  <c:v>-1.4759714675239947E-4</c:v>
                </c:pt>
                <c:pt idx="254">
                  <c:v>1.1233690901738674E-4</c:v>
                </c:pt>
                <c:pt idx="255">
                  <c:v>-2.8790520489992491E-4</c:v>
                </c:pt>
                <c:pt idx="256">
                  <c:v>2.8771215711673702E-4</c:v>
                </c:pt>
                <c:pt idx="257">
                  <c:v>4.1496434156962532E-4</c:v>
                </c:pt>
                <c:pt idx="258">
                  <c:v>4.6098085768188357E-4</c:v>
                </c:pt>
                <c:pt idx="259">
                  <c:v>3.9780701274486074E-5</c:v>
                </c:pt>
                <c:pt idx="260">
                  <c:v>5.4548901126013835E-4</c:v>
                </c:pt>
                <c:pt idx="261">
                  <c:v>-3.3389480242194958E-5</c:v>
                </c:pt>
                <c:pt idx="262">
                  <c:v>-9.0129994642248329E-5</c:v>
                </c:pt>
                <c:pt idx="263">
                  <c:v>-1.163705460125666E-3</c:v>
                </c:pt>
                <c:pt idx="264">
                  <c:v>3.3450596503127421E-4</c:v>
                </c:pt>
                <c:pt idx="265">
                  <c:v>3.3655050272134342E-4</c:v>
                </c:pt>
                <c:pt idx="266">
                  <c:v>-2.7584059512825512E-4</c:v>
                </c:pt>
                <c:pt idx="267">
                  <c:v>3.7515480412365909E-4</c:v>
                </c:pt>
                <c:pt idx="268">
                  <c:v>1.8512980038487906E-4</c:v>
                </c:pt>
                <c:pt idx="269">
                  <c:v>4.6873106420078185E-4</c:v>
                </c:pt>
                <c:pt idx="270">
                  <c:v>-1.4586788936738621E-4</c:v>
                </c:pt>
                <c:pt idx="271">
                  <c:v>-4.5820024411101848E-5</c:v>
                </c:pt>
                <c:pt idx="272">
                  <c:v>-3.6177931262279875E-4</c:v>
                </c:pt>
                <c:pt idx="273">
                  <c:v>-2.4635505431699206E-4</c:v>
                </c:pt>
                <c:pt idx="274">
                  <c:v>2.4165634266424835E-4</c:v>
                </c:pt>
                <c:pt idx="275">
                  <c:v>2.3297688206651984E-4</c:v>
                </c:pt>
                <c:pt idx="276">
                  <c:v>3.4762371815520027E-5</c:v>
                </c:pt>
                <c:pt idx="277">
                  <c:v>-2.2262583642674097E-4</c:v>
                </c:pt>
                <c:pt idx="278">
                  <c:v>5.8703916184307293E-4</c:v>
                </c:pt>
                <c:pt idx="279">
                  <c:v>2.6577420645563805E-4</c:v>
                </c:pt>
                <c:pt idx="280">
                  <c:v>-2.0752542504203636E-4</c:v>
                </c:pt>
                <c:pt idx="281">
                  <c:v>3.682949059464341E-6</c:v>
                </c:pt>
                <c:pt idx="282">
                  <c:v>-1.87558646474917E-4</c:v>
                </c:pt>
                <c:pt idx="283">
                  <c:v>3.8827268766243074E-4</c:v>
                </c:pt>
                <c:pt idx="284">
                  <c:v>3.6040374029986267E-4</c:v>
                </c:pt>
                <c:pt idx="285">
                  <c:v>2.3823189515007493E-4</c:v>
                </c:pt>
                <c:pt idx="286">
                  <c:v>3.3446666669104379E-4</c:v>
                </c:pt>
                <c:pt idx="287">
                  <c:v>5.560724030233364E-4</c:v>
                </c:pt>
                <c:pt idx="288">
                  <c:v>1.2419890242032581E-4</c:v>
                </c:pt>
                <c:pt idx="289">
                  <c:v>-2.0176910212102179E-4</c:v>
                </c:pt>
                <c:pt idx="290">
                  <c:v>2.9503441939426455E-4</c:v>
                </c:pt>
                <c:pt idx="291">
                  <c:v>-2.0901799880246145E-4</c:v>
                </c:pt>
                <c:pt idx="292">
                  <c:v>-6.7628532541430097E-4</c:v>
                </c:pt>
                <c:pt idx="293">
                  <c:v>-2.6332532961130788E-4</c:v>
                </c:pt>
                <c:pt idx="294">
                  <c:v>-4.4592076863546326E-5</c:v>
                </c:pt>
                <c:pt idx="295">
                  <c:v>1.9698043803586564E-4</c:v>
                </c:pt>
                <c:pt idx="296">
                  <c:v>3.5797055670865486E-4</c:v>
                </c:pt>
                <c:pt idx="297">
                  <c:v>-2.4590439857171548E-4</c:v>
                </c:pt>
                <c:pt idx="298">
                  <c:v>-4.4184904326000952E-4</c:v>
                </c:pt>
                <c:pt idx="299">
                  <c:v>8.5757919046511311E-5</c:v>
                </c:pt>
                <c:pt idx="300">
                  <c:v>-1.1068803547924222E-4</c:v>
                </c:pt>
                <c:pt idx="301">
                  <c:v>9.7371873072906248E-5</c:v>
                </c:pt>
                <c:pt idx="302">
                  <c:v>4.8922173369441921E-5</c:v>
                </c:pt>
                <c:pt idx="303">
                  <c:v>-5.5500343600311218E-4</c:v>
                </c:pt>
                <c:pt idx="304">
                  <c:v>-1.9541016117818281E-4</c:v>
                </c:pt>
                <c:pt idx="305">
                  <c:v>2.0145815931714092E-4</c:v>
                </c:pt>
                <c:pt idx="306">
                  <c:v>-3.3516625539606586E-4</c:v>
                </c:pt>
                <c:pt idx="307">
                  <c:v>7.3719261829174789E-4</c:v>
                </c:pt>
                <c:pt idx="308">
                  <c:v>8.2384125624521652E-5</c:v>
                </c:pt>
                <c:pt idx="309">
                  <c:v>-5.9529170219748025E-5</c:v>
                </c:pt>
                <c:pt idx="310">
                  <c:v>-2.819121983543213E-4</c:v>
                </c:pt>
                <c:pt idx="311">
                  <c:v>-2.5292796738051598E-4</c:v>
                </c:pt>
                <c:pt idx="312">
                  <c:v>-1.4569321558692994E-4</c:v>
                </c:pt>
                <c:pt idx="313">
                  <c:v>-4.7519833157877011E-4</c:v>
                </c:pt>
                <c:pt idx="314">
                  <c:v>-2.0509224145082855E-4</c:v>
                </c:pt>
                <c:pt idx="315">
                  <c:v>-1.5514996798693913E-4</c:v>
                </c:pt>
                <c:pt idx="316">
                  <c:v>1.59592728429153E-4</c:v>
                </c:pt>
                <c:pt idx="317">
                  <c:v>-2.4756029036064262E-4</c:v>
                </c:pt>
                <c:pt idx="318">
                  <c:v>-1.2400853538674806E-4</c:v>
                </c:pt>
                <c:pt idx="319">
                  <c:v>7.1618392170947915E-4</c:v>
                </c:pt>
                <c:pt idx="320">
                  <c:v>-4.146333680114505E-4</c:v>
                </c:pt>
                <c:pt idx="321">
                  <c:v>1.6248868668594478E-5</c:v>
                </c:pt>
                <c:pt idx="322">
                  <c:v>2.2435943131292671E-4</c:v>
                </c:pt>
                <c:pt idx="323">
                  <c:v>8.726184855888889E-5</c:v>
                </c:pt>
                <c:pt idx="324">
                  <c:v>-2.9152091303088004E-4</c:v>
                </c:pt>
                <c:pt idx="325">
                  <c:v>4.8036772973108176E-4</c:v>
                </c:pt>
                <c:pt idx="326">
                  <c:v>2.626370966582383E-4</c:v>
                </c:pt>
                <c:pt idx="327">
                  <c:v>2.3498212141635604E-4</c:v>
                </c:pt>
                <c:pt idx="328">
                  <c:v>5.2975803926532967E-4</c:v>
                </c:pt>
                <c:pt idx="329">
                  <c:v>1.8498919386028285E-4</c:v>
                </c:pt>
                <c:pt idx="330">
                  <c:v>1.8510185779660113E-4</c:v>
                </c:pt>
                <c:pt idx="331">
                  <c:v>-5.0842360020925993E-4</c:v>
                </c:pt>
                <c:pt idx="332">
                  <c:v>9.7219910796356689E-5</c:v>
                </c:pt>
                <c:pt idx="333">
                  <c:v>5.5077809159955003E-4</c:v>
                </c:pt>
                <c:pt idx="334">
                  <c:v>1.1635874346901248E-4</c:v>
                </c:pt>
                <c:pt idx="335">
                  <c:v>4.9108202901848065E-5</c:v>
                </c:pt>
                <c:pt idx="336">
                  <c:v>5.5038944569841056E-4</c:v>
                </c:pt>
                <c:pt idx="337">
                  <c:v>4.3032414808282481E-4</c:v>
                </c:pt>
                <c:pt idx="338">
                  <c:v>9.7718260699832058E-4</c:v>
                </c:pt>
                <c:pt idx="339">
                  <c:v>-2.5030875425690203E-4</c:v>
                </c:pt>
                <c:pt idx="340">
                  <c:v>1.0320156159000955E-4</c:v>
                </c:pt>
                <c:pt idx="341">
                  <c:v>-6.5589417693862583E-5</c:v>
                </c:pt>
                <c:pt idx="342">
                  <c:v>5.1096855415358206E-4</c:v>
                </c:pt>
                <c:pt idx="343">
                  <c:v>-3.2679429368425231E-5</c:v>
                </c:pt>
                <c:pt idx="344">
                  <c:v>3.1706844715535549E-4</c:v>
                </c:pt>
                <c:pt idx="345">
                  <c:v>-4.3386215311652133E-4</c:v>
                </c:pt>
                <c:pt idx="346">
                  <c:v>4.6357212821721873E-4</c:v>
                </c:pt>
                <c:pt idx="347">
                  <c:v>9.4634764928599319E-5</c:v>
                </c:pt>
                <c:pt idx="348">
                  <c:v>1.6608704481221696E-4</c:v>
                </c:pt>
                <c:pt idx="349">
                  <c:v>1.4241983676610299E-4</c:v>
                </c:pt>
                <c:pt idx="350">
                  <c:v>2.1061098716404925E-4</c:v>
                </c:pt>
                <c:pt idx="351">
                  <c:v>3.0540383903677679E-4</c:v>
                </c:pt>
                <c:pt idx="352">
                  <c:v>-2.6998819510724772E-4</c:v>
                </c:pt>
                <c:pt idx="353">
                  <c:v>3.9677224339533046E-4</c:v>
                </c:pt>
                <c:pt idx="354">
                  <c:v>2.8890704208573564E-6</c:v>
                </c:pt>
                <c:pt idx="355">
                  <c:v>5.1224715579332222E-4</c:v>
                </c:pt>
                <c:pt idx="356">
                  <c:v>-6.1263658689136857E-5</c:v>
                </c:pt>
                <c:pt idx="357">
                  <c:v>-1.8733599935188711E-5</c:v>
                </c:pt>
                <c:pt idx="358">
                  <c:v>2.9214789930817435E-5</c:v>
                </c:pt>
                <c:pt idx="359">
                  <c:v>-1.1595963539912362E-4</c:v>
                </c:pt>
                <c:pt idx="360">
                  <c:v>8.8889797759536798E-5</c:v>
                </c:pt>
                <c:pt idx="361">
                  <c:v>1.3871940728710794E-4</c:v>
                </c:pt>
                <c:pt idx="362">
                  <c:v>-1.0207581581002335E-4</c:v>
                </c:pt>
                <c:pt idx="363">
                  <c:v>3.7028320585686921E-4</c:v>
                </c:pt>
                <c:pt idx="364">
                  <c:v>-1.550032367947634E-4</c:v>
                </c:pt>
                <c:pt idx="365">
                  <c:v>3.3754521056227234E-5</c:v>
                </c:pt>
                <c:pt idx="366">
                  <c:v>-4.5737983812672509E-6</c:v>
                </c:pt>
                <c:pt idx="367">
                  <c:v>4.36429818564748E-4</c:v>
                </c:pt>
                <c:pt idx="368">
                  <c:v>-6.7673253724160904E-5</c:v>
                </c:pt>
                <c:pt idx="369">
                  <c:v>-8.6812086396817131E-5</c:v>
                </c:pt>
                <c:pt idx="370">
                  <c:v>3.4180028472052338E-4</c:v>
                </c:pt>
                <c:pt idx="371">
                  <c:v>-4.9311712853785349E-5</c:v>
                </c:pt>
                <c:pt idx="372">
                  <c:v>1.9458132170051485E-4</c:v>
                </c:pt>
                <c:pt idx="373">
                  <c:v>2.0890444128293922E-4</c:v>
                </c:pt>
                <c:pt idx="374">
                  <c:v>2.9706237024800485E-4</c:v>
                </c:pt>
                <c:pt idx="375">
                  <c:v>-4.7543157128539498E-5</c:v>
                </c:pt>
                <c:pt idx="376">
                  <c:v>-7.4257522539638611E-5</c:v>
                </c:pt>
                <c:pt idx="377">
                  <c:v>-2.113044512014931E-4</c:v>
                </c:pt>
                <c:pt idx="378">
                  <c:v>-2.113044512014931E-4</c:v>
                </c:pt>
                <c:pt idx="379">
                  <c:v>1.0896924026297574E-4</c:v>
                </c:pt>
                <c:pt idx="380">
                  <c:v>1.5907483175536764E-4</c:v>
                </c:pt>
                <c:pt idx="381">
                  <c:v>-1.8733599935188711E-5</c:v>
                </c:pt>
                <c:pt idx="382">
                  <c:v>2.2743185051658441E-5</c:v>
                </c:pt>
                <c:pt idx="383">
                  <c:v>-5.0426996465022592E-5</c:v>
                </c:pt>
                <c:pt idx="384">
                  <c:v>5.6644437300061405E-5</c:v>
                </c:pt>
                <c:pt idx="385">
                  <c:v>4.335459792282649E-4</c:v>
                </c:pt>
                <c:pt idx="386">
                  <c:v>5.5591163532959544E-5</c:v>
                </c:pt>
                <c:pt idx="387">
                  <c:v>5.4537111623944538E-4</c:v>
                </c:pt>
                <c:pt idx="388">
                  <c:v>-1.2033604849603224E-4</c:v>
                </c:pt>
                <c:pt idx="389">
                  <c:v>-2.5600306733378035E-4</c:v>
                </c:pt>
                <c:pt idx="390">
                  <c:v>-5.0714334181796265E-5</c:v>
                </c:pt>
                <c:pt idx="391">
                  <c:v>5.1378068464553832E-5</c:v>
                </c:pt>
                <c:pt idx="392">
                  <c:v>-4.9818955600697008E-4</c:v>
                </c:pt>
                <c:pt idx="393">
                  <c:v>3.6229631571338058E-4</c:v>
                </c:pt>
                <c:pt idx="394">
                  <c:v>3.1749639139672711E-4</c:v>
                </c:pt>
                <c:pt idx="395">
                  <c:v>-6.4108199685389104E-5</c:v>
                </c:pt>
                <c:pt idx="396">
                  <c:v>-4.5085513991474299E-4</c:v>
                </c:pt>
                <c:pt idx="397">
                  <c:v>-1.1620767477566601E-4</c:v>
                </c:pt>
                <c:pt idx="398">
                  <c:v>3.3999766173942007E-4</c:v>
                </c:pt>
                <c:pt idx="399">
                  <c:v>2.1174285761161281E-4</c:v>
                </c:pt>
                <c:pt idx="400">
                  <c:v>-2.9098030485319015E-4</c:v>
                </c:pt>
                <c:pt idx="401">
                  <c:v>7.8345704336569601E-5</c:v>
                </c:pt>
                <c:pt idx="402">
                  <c:v>2.671034621875611E-4</c:v>
                </c:pt>
                <c:pt idx="403">
                  <c:v>6.9323199562151046E-4</c:v>
                </c:pt>
                <c:pt idx="404">
                  <c:v>4.5497725855268498E-5</c:v>
                </c:pt>
                <c:pt idx="405">
                  <c:v>1.2784867780713666E-4</c:v>
                </c:pt>
                <c:pt idx="406">
                  <c:v>4.5868304953089988E-4</c:v>
                </c:pt>
                <c:pt idx="407">
                  <c:v>-9.4585004419619513E-5</c:v>
                </c:pt>
                <c:pt idx="408">
                  <c:v>-4.3978103089767698E-5</c:v>
                </c:pt>
                <c:pt idx="409">
                  <c:v>-5.7390558505117806E-4</c:v>
                </c:pt>
                <c:pt idx="410">
                  <c:v>3.8967530899044166E-4</c:v>
                </c:pt>
                <c:pt idx="411">
                  <c:v>-1.5320508172967338E-5</c:v>
                </c:pt>
                <c:pt idx="412">
                  <c:v>3.7098713206306071E-4</c:v>
                </c:pt>
                <c:pt idx="413">
                  <c:v>1.2853601717700228E-4</c:v>
                </c:pt>
                <c:pt idx="414">
                  <c:v>-2.9183619333593251E-4</c:v>
                </c:pt>
                <c:pt idx="415">
                  <c:v>2.797427473927791E-4</c:v>
                </c:pt>
                <c:pt idx="416">
                  <c:v>-5.5732663640761446E-5</c:v>
                </c:pt>
                <c:pt idx="417">
                  <c:v>1.3933338106088657E-4</c:v>
                </c:pt>
                <c:pt idx="418">
                  <c:v>3.1907368650519168E-4</c:v>
                </c:pt>
                <c:pt idx="419">
                  <c:v>2.8257593263707843E-4</c:v>
                </c:pt>
                <c:pt idx="420">
                  <c:v>2.1098649014682919E-5</c:v>
                </c:pt>
                <c:pt idx="421">
                  <c:v>3.469539896197118E-4</c:v>
                </c:pt>
                <c:pt idx="422">
                  <c:v>-1.4028011555924707E-4</c:v>
                </c:pt>
                <c:pt idx="423">
                  <c:v>9.1283683010513327E-5</c:v>
                </c:pt>
                <c:pt idx="424">
                  <c:v>-2.3739348708686284E-4</c:v>
                </c:pt>
                <c:pt idx="425">
                  <c:v>3.2959506842425434E-4</c:v>
                </c:pt>
                <c:pt idx="426">
                  <c:v>3.4784394535831119E-4</c:v>
                </c:pt>
                <c:pt idx="427">
                  <c:v>-7.4572802844691082E-5</c:v>
                </c:pt>
                <c:pt idx="428">
                  <c:v>-3.2318726055564125E-5</c:v>
                </c:pt>
                <c:pt idx="429">
                  <c:v>-5.1344894791900339E-5</c:v>
                </c:pt>
                <c:pt idx="430">
                  <c:v>5.8969294456120806E-6</c:v>
                </c:pt>
                <c:pt idx="431">
                  <c:v>1.2258843363920731E-4</c:v>
                </c:pt>
                <c:pt idx="432">
                  <c:v>4.7210396403956755E-5</c:v>
                </c:pt>
                <c:pt idx="433">
                  <c:v>-1.3020938938546013E-4</c:v>
                </c:pt>
                <c:pt idx="434">
                  <c:v>4.6545768537995663E-5</c:v>
                </c:pt>
                <c:pt idx="435">
                  <c:v>-1.9876826134705185E-5</c:v>
                </c:pt>
                <c:pt idx="436">
                  <c:v>-2.0428790064347564E-5</c:v>
                </c:pt>
                <c:pt idx="437">
                  <c:v>3.4712866340016655E-4</c:v>
                </c:pt>
                <c:pt idx="438">
                  <c:v>1.3282247784149608E-4</c:v>
                </c:pt>
                <c:pt idx="439">
                  <c:v>1.1634215663268595E-4</c:v>
                </c:pt>
                <c:pt idx="440">
                  <c:v>1.0987055175352696E-4</c:v>
                </c:pt>
                <c:pt idx="441">
                  <c:v>2.3317860485204921E-5</c:v>
                </c:pt>
                <c:pt idx="442">
                  <c:v>-4.8134419398412724E-5</c:v>
                </c:pt>
                <c:pt idx="443">
                  <c:v>1.4525735951157479E-5</c:v>
                </c:pt>
                <c:pt idx="444">
                  <c:v>7.7781491071770778E-6</c:v>
                </c:pt>
                <c:pt idx="445">
                  <c:v>-7.6504676598439627E-5</c:v>
                </c:pt>
                <c:pt idx="446">
                  <c:v>-1.2605830416118958E-4</c:v>
                </c:pt>
                <c:pt idx="447">
                  <c:v>-2.5098996895918965E-4</c:v>
                </c:pt>
                <c:pt idx="448">
                  <c:v>3.408823863936452E-4</c:v>
                </c:pt>
                <c:pt idx="449">
                  <c:v>8.338151421506527E-5</c:v>
                </c:pt>
                <c:pt idx="450">
                  <c:v>5.1361481628227302E-5</c:v>
                </c:pt>
                <c:pt idx="451">
                  <c:v>3.0023354730126183E-4</c:v>
                </c:pt>
                <c:pt idx="452">
                  <c:v>3.9471545637010741E-5</c:v>
                </c:pt>
                <c:pt idx="453">
                  <c:v>-2.5621793303767055E-5</c:v>
                </c:pt>
                <c:pt idx="454">
                  <c:v>-2.6838385099370744E-5</c:v>
                </c:pt>
                <c:pt idx="455">
                  <c:v>-2.1520749704922147E-4</c:v>
                </c:pt>
                <c:pt idx="456">
                  <c:v>2.5864409837809575E-4</c:v>
                </c:pt>
                <c:pt idx="457">
                  <c:v>-9.0131149055143467E-7</c:v>
                </c:pt>
                <c:pt idx="458">
                  <c:v>-1.2594564022487065E-4</c:v>
                </c:pt>
                <c:pt idx="459">
                  <c:v>1.9072892994497046E-4</c:v>
                </c:pt>
                <c:pt idx="460">
                  <c:v>-8.7617320787375733E-5</c:v>
                </c:pt>
                <c:pt idx="461">
                  <c:v>-1.5901894657881026E-4</c:v>
                </c:pt>
                <c:pt idx="462">
                  <c:v>-1.0758409935449531E-4</c:v>
                </c:pt>
                <c:pt idx="463">
                  <c:v>-4.8573719391736174E-5</c:v>
                </c:pt>
                <c:pt idx="464">
                  <c:v>6.398239283071129E-6</c:v>
                </c:pt>
                <c:pt idx="465">
                  <c:v>-2.4518299194599218E-4</c:v>
                </c:pt>
                <c:pt idx="466">
                  <c:v>1.5588706786578478E-4</c:v>
                </c:pt>
                <c:pt idx="467">
                  <c:v>2.5424408019407993E-5</c:v>
                </c:pt>
                <c:pt idx="468">
                  <c:v>-7.2466255310488009E-5</c:v>
                </c:pt>
                <c:pt idx="469">
                  <c:v>1.4062333845257791E-4</c:v>
                </c:pt>
                <c:pt idx="470">
                  <c:v>-1.2484171236558568E-4</c:v>
                </c:pt>
                <c:pt idx="471">
                  <c:v>-2.4517865444482079E-5</c:v>
                </c:pt>
                <c:pt idx="472">
                  <c:v>-6.5831332402826971E-5</c:v>
                </c:pt>
                <c:pt idx="473">
                  <c:v>-5.8807763594025597E-5</c:v>
                </c:pt>
                <c:pt idx="474">
                  <c:v>-7.7615622708507651E-6</c:v>
                </c:pt>
                <c:pt idx="475">
                  <c:v>8.2716886349103961E-5</c:v>
                </c:pt>
                <c:pt idx="476">
                  <c:v>-1.3507575656787488E-4</c:v>
                </c:pt>
                <c:pt idx="477">
                  <c:v>3.3163258786354007E-5</c:v>
                </c:pt>
                <c:pt idx="478">
                  <c:v>-1.4171067947553614E-4</c:v>
                </c:pt>
                <c:pt idx="479">
                  <c:v>-1.4026213280104831E-6</c:v>
                </c:pt>
                <c:pt idx="480">
                  <c:v>-7.8774542161145177E-5</c:v>
                </c:pt>
                <c:pt idx="481">
                  <c:v>1.3000064834914858E-4</c:v>
                </c:pt>
                <c:pt idx="482">
                  <c:v>3.560334518705327E-4</c:v>
                </c:pt>
                <c:pt idx="483">
                  <c:v>-3.4683609459901861E-4</c:v>
                </c:pt>
                <c:pt idx="484">
                  <c:v>-2.2305672224742692E-6</c:v>
                </c:pt>
                <c:pt idx="485">
                  <c:v>9.3114248579895427E-5</c:v>
                </c:pt>
                <c:pt idx="486">
                  <c:v>1.6954555958224719E-4</c:v>
                </c:pt>
                <c:pt idx="487">
                  <c:v>-3.8013039132442448E-5</c:v>
                </c:pt>
                <c:pt idx="488">
                  <c:v>4.6432147743122039E-4</c:v>
                </c:pt>
                <c:pt idx="489">
                  <c:v>2.6621963111653972E-4</c:v>
                </c:pt>
                <c:pt idx="490">
                  <c:v>8.2716886349103961E-5</c:v>
                </c:pt>
                <c:pt idx="491">
                  <c:v>-2.6083536726033895E-4</c:v>
                </c:pt>
                <c:pt idx="492">
                  <c:v>1.6385124650536843E-4</c:v>
                </c:pt>
                <c:pt idx="493">
                  <c:v>7.7411219173365324E-5</c:v>
                </c:pt>
                <c:pt idx="494">
                  <c:v>2.6146592787044346E-4</c:v>
                </c:pt>
                <c:pt idx="495">
                  <c:v>7.038765036456395E-5</c:v>
                </c:pt>
                <c:pt idx="496">
                  <c:v>-1.5365126955893624E-4</c:v>
                </c:pt>
                <c:pt idx="497">
                  <c:v>-5.5208642299397646E-5</c:v>
                </c:pt>
                <c:pt idx="498">
                  <c:v>2.2120573467920021E-4</c:v>
                </c:pt>
                <c:pt idx="499">
                  <c:v>4.6117301188186815E-4</c:v>
                </c:pt>
                <c:pt idx="500">
                  <c:v>-4.995362921584234E-5</c:v>
                </c:pt>
                <c:pt idx="501">
                  <c:v>2.0013502825279588E-4</c:v>
                </c:pt>
                <c:pt idx="502">
                  <c:v>-4.1713468611437278E-5</c:v>
                </c:pt>
                <c:pt idx="503">
                  <c:v>-8.1421697873037928E-5</c:v>
                </c:pt>
                <c:pt idx="504">
                  <c:v>-1.1653954191704501E-4</c:v>
                </c:pt>
                <c:pt idx="505">
                  <c:v>1.335491155515932E-4</c:v>
                </c:pt>
                <c:pt idx="506">
                  <c:v>7.7523883109684253E-5</c:v>
                </c:pt>
                <c:pt idx="507">
                  <c:v>-1.7649053171058643E-4</c:v>
                </c:pt>
                <c:pt idx="508">
                  <c:v>1.5252373661254386E-5</c:v>
                </c:pt>
                <c:pt idx="509">
                  <c:v>3.0908768167944509E-4</c:v>
                </c:pt>
                <c:pt idx="510">
                  <c:v>3.6903867147298651E-4</c:v>
                </c:pt>
                <c:pt idx="511">
                  <c:v>-1.9589488417931511E-5</c:v>
                </c:pt>
                <c:pt idx="512">
                  <c:v>1.4151329419117729E-4</c:v>
                </c:pt>
                <c:pt idx="513">
                  <c:v>-1.7432286791545107E-5</c:v>
                </c:pt>
                <c:pt idx="514">
                  <c:v>8.228804852453012E-6</c:v>
                </c:pt>
                <c:pt idx="515">
                  <c:v>-1.4706700074345832E-4</c:v>
                </c:pt>
                <c:pt idx="516">
                  <c:v>3.020641128706435E-4</c:v>
                </c:pt>
                <c:pt idx="517">
                  <c:v>1.5959885309673144E-4</c:v>
                </c:pt>
                <c:pt idx="518">
                  <c:v>-1.3666963851266685E-4</c:v>
                </c:pt>
                <c:pt idx="519">
                  <c:v>1.1773342220874439E-4</c:v>
                </c:pt>
                <c:pt idx="520">
                  <c:v>-2.6224411325592766E-5</c:v>
                </c:pt>
                <c:pt idx="521">
                  <c:v>-8.8608584710341779E-5</c:v>
                </c:pt>
                <c:pt idx="522">
                  <c:v>6.6411238920748039E-5</c:v>
                </c:pt>
                <c:pt idx="523">
                  <c:v>-9.3474951892756749E-5</c:v>
                </c:pt>
                <c:pt idx="524">
                  <c:v>6.1842671623854291E-6</c:v>
                </c:pt>
                <c:pt idx="525">
                  <c:v>1.0097711903511275E-4</c:v>
                </c:pt>
                <c:pt idx="526">
                  <c:v>8.9639146973538564E-5</c:v>
                </c:pt>
                <c:pt idx="527">
                  <c:v>1.181220681098844E-4</c:v>
                </c:pt>
                <c:pt idx="528">
                  <c:v>-1.7799114771984434E-6</c:v>
                </c:pt>
                <c:pt idx="529">
                  <c:v>-4.9728301343204481E-5</c:v>
                </c:pt>
                <c:pt idx="530">
                  <c:v>5.1423491472362792E-5</c:v>
                </c:pt>
                <c:pt idx="531">
                  <c:v>1.1715262210761925E-5</c:v>
                </c:pt>
                <c:pt idx="532">
                  <c:v>4.6557124289947713E-5</c:v>
                </c:pt>
                <c:pt idx="533">
                  <c:v>-3.2307370303611641E-5</c:v>
                </c:pt>
                <c:pt idx="534">
                  <c:v>1.2514563691868588E-4</c:v>
                </c:pt>
                <c:pt idx="535">
                  <c:v>2.8584229320712494E-5</c:v>
                </c:pt>
                <c:pt idx="536">
                  <c:v>-1.8536214650829975E-5</c:v>
                </c:pt>
                <c:pt idx="537">
                  <c:v>6.923306841309586E-5</c:v>
                </c:pt>
                <c:pt idx="538">
                  <c:v>5.181213737350302E-5</c:v>
                </c:pt>
                <c:pt idx="539">
                  <c:v>1.2514563691868588E-4</c:v>
                </c:pt>
                <c:pt idx="540">
                  <c:v>4.9654935747116616E-5</c:v>
                </c:pt>
                <c:pt idx="541">
                  <c:v>2.6274452951018286E-4</c:v>
                </c:pt>
                <c:pt idx="542">
                  <c:v>3.898159155150396E-5</c:v>
                </c:pt>
                <c:pt idx="543">
                  <c:v>1.0164174690107405E-4</c:v>
                </c:pt>
                <c:pt idx="544">
                  <c:v>7.7895048591294534E-6</c:v>
                </c:pt>
                <c:pt idx="545">
                  <c:v>6.5307311061463388E-5</c:v>
                </c:pt>
                <c:pt idx="546">
                  <c:v>-6.9858397938826105E-5</c:v>
                </c:pt>
                <c:pt idx="547">
                  <c:v>3.3174614538306274E-5</c:v>
                </c:pt>
                <c:pt idx="548">
                  <c:v>-1.942380988071839E-4</c:v>
                </c:pt>
                <c:pt idx="549">
                  <c:v>1.7713244807264332E-4</c:v>
                </c:pt>
                <c:pt idx="550">
                  <c:v>6.895708644827467E-5</c:v>
                </c:pt>
                <c:pt idx="551">
                  <c:v>8.5161425692263713E-5</c:v>
                </c:pt>
                <c:pt idx="552">
                  <c:v>5.6323032327430496E-6</c:v>
                </c:pt>
                <c:pt idx="553">
                  <c:v>5.5185930795493003E-5</c:v>
                </c:pt>
                <c:pt idx="554">
                  <c:v>7.747322901750103E-5</c:v>
                </c:pt>
                <c:pt idx="555">
                  <c:v>-1.7842240546433498E-4</c:v>
                </c:pt>
                <c:pt idx="556">
                  <c:v>2.2790266743099707E-4</c:v>
                </c:pt>
                <c:pt idx="557">
                  <c:v>1.2365306315826078E-4</c:v>
                </c:pt>
                <c:pt idx="558">
                  <c:v>-6.6873250417976132E-5</c:v>
                </c:pt>
                <c:pt idx="559">
                  <c:v>-8.5510773253172877E-5</c:v>
                </c:pt>
                <c:pt idx="560">
                  <c:v>-1.6586784160715711E-4</c:v>
                </c:pt>
                <c:pt idx="561">
                  <c:v>-2.434319166402766E-5</c:v>
                </c:pt>
                <c:pt idx="562">
                  <c:v>-1.1631421404440716E-4</c:v>
                </c:pt>
                <c:pt idx="563">
                  <c:v>5.6678504555918098E-5</c:v>
                </c:pt>
                <c:pt idx="564">
                  <c:v>4.412394069874012E-5</c:v>
                </c:pt>
                <c:pt idx="565">
                  <c:v>1.8293942508584089E-4</c:v>
                </c:pt>
                <c:pt idx="566">
                  <c:v>3.0628767010779752E-5</c:v>
                </c:pt>
                <c:pt idx="567">
                  <c:v>-2.1730268883147206E-4</c:v>
                </c:pt>
                <c:pt idx="568">
                  <c:v>-1.3412379098514011E-4</c:v>
                </c:pt>
                <c:pt idx="569">
                  <c:v>1.0379894852746046E-4</c:v>
                </c:pt>
                <c:pt idx="570">
                  <c:v>1.3338579752309094E-4</c:v>
                </c:pt>
                <c:pt idx="571">
                  <c:v>7.2770179863588212E-5</c:v>
                </c:pt>
                <c:pt idx="572">
                  <c:v>2.4128517718263851E-4</c:v>
                </c:pt>
                <c:pt idx="573">
                  <c:v>-1.2560764841591375E-4</c:v>
                </c:pt>
                <c:pt idx="574">
                  <c:v>-2.4174718867986638E-4</c:v>
                </c:pt>
                <c:pt idx="575">
                  <c:v>2.3053234272335998E-5</c:v>
                </c:pt>
                <c:pt idx="576">
                  <c:v>7.8301174911964708E-5</c:v>
                </c:pt>
                <c:pt idx="577">
                  <c:v>7.3710789694370928E-5</c:v>
                </c:pt>
                <c:pt idx="578">
                  <c:v>3.1845358806383657E-5</c:v>
                </c:pt>
                <c:pt idx="579">
                  <c:v>9.881991740872645E-5</c:v>
                </c:pt>
                <c:pt idx="580">
                  <c:v>1.6485386618028664E-4</c:v>
                </c:pt>
                <c:pt idx="581">
                  <c:v>-1.0846269934114221E-4</c:v>
                </c:pt>
                <c:pt idx="582">
                  <c:v>-3.7562383387166947E-5</c:v>
                </c:pt>
                <c:pt idx="583">
                  <c:v>1.3487837128351604E-4</c:v>
                </c:pt>
                <c:pt idx="584">
                  <c:v>-6.8089842213579928E-5</c:v>
                </c:pt>
                <c:pt idx="585">
                  <c:v>1.8074203153602099E-5</c:v>
                </c:pt>
                <c:pt idx="586">
                  <c:v>-3.5405181760780435E-5</c:v>
                </c:pt>
                <c:pt idx="587">
                  <c:v>-1.142696763543399E-4</c:v>
                </c:pt>
                <c:pt idx="588">
                  <c:v>-1.442451712511105E-4</c:v>
                </c:pt>
                <c:pt idx="589">
                  <c:v>-5.7140516053145974E-5</c:v>
                </c:pt>
                <c:pt idx="590">
                  <c:v>2.0251755775182014E-4</c:v>
                </c:pt>
                <c:pt idx="591">
                  <c:v>-9.319896992793556E-5</c:v>
                </c:pt>
                <c:pt idx="592">
                  <c:v>3.6876268950816521E-4</c:v>
                </c:pt>
                <c:pt idx="593">
                  <c:v>-1.9219356111711643E-4</c:v>
                </c:pt>
                <c:pt idx="594">
                  <c:v>-1.8924860551970202E-5</c:v>
                </c:pt>
                <c:pt idx="595">
                  <c:v>-2.3350702807546143E-4</c:v>
                </c:pt>
                <c:pt idx="596">
                  <c:v>-1.0387231412354822E-4</c:v>
                </c:pt>
                <c:pt idx="597">
                  <c:v>1.6214470062425796E-4</c:v>
                </c:pt>
                <c:pt idx="598">
                  <c:v>1.1474827468789441E-4</c:v>
                </c:pt>
                <c:pt idx="599">
                  <c:v>-3.2249290293499095E-4</c:v>
                </c:pt>
                <c:pt idx="600">
                  <c:v>-6.659726845315505E-5</c:v>
                </c:pt>
                <c:pt idx="601">
                  <c:v>-1.1360504848837848E-4</c:v>
                </c:pt>
                <c:pt idx="602">
                  <c:v>-2.1083108395231317E-4</c:v>
                </c:pt>
                <c:pt idx="603">
                  <c:v>6.8844422511955632E-5</c:v>
                </c:pt>
                <c:pt idx="604">
                  <c:v>8.3280206030698608E-5</c:v>
                </c:pt>
                <c:pt idx="605">
                  <c:v>-1.3534038278074391E-4</c:v>
                </c:pt>
                <c:pt idx="606">
                  <c:v>-1.2007665336753748E-4</c:v>
                </c:pt>
                <c:pt idx="607">
                  <c:v>-1.9584333650392782E-4</c:v>
                </c:pt>
                <c:pt idx="608">
                  <c:v>-1.4385652534997027E-4</c:v>
                </c:pt>
                <c:pt idx="609">
                  <c:v>1.7497524644625691E-4</c:v>
                </c:pt>
                <c:pt idx="610">
                  <c:v>5.4245320964710505E-5</c:v>
                </c:pt>
                <c:pt idx="611">
                  <c:v>-8.9436530604805348E-5</c:v>
                </c:pt>
                <c:pt idx="612">
                  <c:v>5.0319563613077925E-5</c:v>
                </c:pt>
                <c:pt idx="613">
                  <c:v>1.1392032879343073E-4</c:v>
                </c:pt>
                <c:pt idx="614">
                  <c:v>-1.7410800221156228E-4</c:v>
                </c:pt>
                <c:pt idx="615">
                  <c:v>-1.1023125506638828E-4</c:v>
                </c:pt>
                <c:pt idx="616">
                  <c:v>-1.1874739763561464E-4</c:v>
                </c:pt>
                <c:pt idx="617">
                  <c:v>-2.6387729354094918E-5</c:v>
                </c:pt>
                <c:pt idx="618">
                  <c:v>8.7318627318650117E-5</c:v>
                </c:pt>
                <c:pt idx="619">
                  <c:v>-3.8244491672658094E-6</c:v>
                </c:pt>
                <c:pt idx="620">
                  <c:v>1.8548527261336742E-4</c:v>
                </c:pt>
                <c:pt idx="621">
                  <c:v>1.1580154845499584E-4</c:v>
                </c:pt>
                <c:pt idx="622">
                  <c:v>-5.0832229202489349E-5</c:v>
                </c:pt>
                <c:pt idx="623">
                  <c:v>-2.0989047412153057E-4</c:v>
                </c:pt>
                <c:pt idx="624">
                  <c:v>5.7067150457058109E-5</c:v>
                </c:pt>
                <c:pt idx="625">
                  <c:v>3.3563260439446393E-5</c:v>
                </c:pt>
                <c:pt idx="626">
                  <c:v>8.3668851931838835E-5</c:v>
                </c:pt>
                <c:pt idx="627">
                  <c:v>2.0722060690573306E-4</c:v>
                </c:pt>
                <c:pt idx="628">
                  <c:v>1.0540418622420437E-4</c:v>
                </c:pt>
                <c:pt idx="629">
                  <c:v>-6.2009844135598249E-8</c:v>
                </c:pt>
                <c:pt idx="630">
                  <c:v>-8.6890683077278934E-5</c:v>
                </c:pt>
                <c:pt idx="631">
                  <c:v>-1.923568791456188E-4</c:v>
                </c:pt>
                <c:pt idx="632">
                  <c:v>2.0318218561778156E-4</c:v>
                </c:pt>
                <c:pt idx="633">
                  <c:v>-2.5839082791717909E-4</c:v>
                </c:pt>
                <c:pt idx="634">
                  <c:v>-1.654233105294594E-5</c:v>
                </c:pt>
                <c:pt idx="635">
                  <c:v>3.3563260439446393E-5</c:v>
                </c:pt>
                <c:pt idx="636">
                  <c:v>8.4057497832978954E-5</c:v>
                </c:pt>
                <c:pt idx="637">
                  <c:v>-1.8305655693817745E-6</c:v>
                </c:pt>
                <c:pt idx="638">
                  <c:v>6.0261802182571059E-7</c:v>
                </c:pt>
                <c:pt idx="639">
                  <c:v>-3.1530078501331295E-5</c:v>
                </c:pt>
                <c:pt idx="640">
                  <c:v>5.6791168492237028E-5</c:v>
                </c:pt>
                <c:pt idx="641">
                  <c:v>6.8793768419772409E-5</c:v>
                </c:pt>
                <c:pt idx="642">
                  <c:v>-4.9502973470566623E-5</c:v>
                </c:pt>
                <c:pt idx="643">
                  <c:v>-1.2227927800173349E-5</c:v>
                </c:pt>
                <c:pt idx="644">
                  <c:v>8.8427786262309897E-6</c:v>
                </c:pt>
                <c:pt idx="645">
                  <c:v>-6.758853237612088E-5</c:v>
                </c:pt>
                <c:pt idx="646">
                  <c:v>1.315718187900358E-5</c:v>
                </c:pt>
                <c:pt idx="647">
                  <c:v>2.3554544109795155E-5</c:v>
                </c:pt>
                <c:pt idx="648">
                  <c:v>-1.2510633857845471E-4</c:v>
                </c:pt>
                <c:pt idx="649">
                  <c:v>1.0723998287796095E-5</c:v>
                </c:pt>
                <c:pt idx="650">
                  <c:v>-2.4117863791389747E-5</c:v>
                </c:pt>
                <c:pt idx="651">
                  <c:v>-9.8391973167355159E-5</c:v>
                </c:pt>
                <c:pt idx="652">
                  <c:v>-2.5334455586993544E-5</c:v>
                </c:pt>
                <c:pt idx="653">
                  <c:v>6.1770199610970927E-5</c:v>
                </c:pt>
                <c:pt idx="654">
                  <c:v>-9.1301163430043924E-6</c:v>
                </c:pt>
                <c:pt idx="655">
                  <c:v>1.3792552864850155E-4</c:v>
                </c:pt>
                <c:pt idx="656">
                  <c:v>3.2183350615340391E-5</c:v>
                </c:pt>
                <c:pt idx="657">
                  <c:v>2.3002580180152667E-5</c:v>
                </c:pt>
                <c:pt idx="658">
                  <c:v>-6.9909052031009436E-5</c:v>
                </c:pt>
                <c:pt idx="659">
                  <c:v>5.5411258668130916E-5</c:v>
                </c:pt>
                <c:pt idx="660">
                  <c:v>-8.1895065122218396E-6</c:v>
                </c:pt>
                <c:pt idx="661">
                  <c:v>3.6773735832934225E-5</c:v>
                </c:pt>
                <c:pt idx="662">
                  <c:v>1.0308366656931571E-4</c:v>
                </c:pt>
                <c:pt idx="663">
                  <c:v>6.5808620898922382E-5</c:v>
                </c:pt>
                <c:pt idx="664">
                  <c:v>1.6911761534087606E-4</c:v>
                </c:pt>
                <c:pt idx="665">
                  <c:v>-4.883834560460526E-5</c:v>
                </c:pt>
                <c:pt idx="666">
                  <c:v>-1.5646174329933147E-4</c:v>
                </c:pt>
                <c:pt idx="667">
                  <c:v>-1.6105212851692542E-4</c:v>
                </c:pt>
                <c:pt idx="668">
                  <c:v>1.1198845503968224E-4</c:v>
                </c:pt>
                <c:pt idx="669">
                  <c:v>-4.0874166965021279E-5</c:v>
                </c:pt>
                <c:pt idx="670">
                  <c:v>1.269762024880676E-4</c:v>
                </c:pt>
                <c:pt idx="671">
                  <c:v>-9.1920368288196219E-5</c:v>
                </c:pt>
                <c:pt idx="672">
                  <c:v>3.1631386685697957E-5</c:v>
                </c:pt>
                <c:pt idx="673">
                  <c:v>-1.4272465490240661E-5</c:v>
                </c:pt>
                <c:pt idx="674">
                  <c:v>5.6075886534092279E-5</c:v>
                </c:pt>
                <c:pt idx="675">
                  <c:v>-3.0752786699051002E-5</c:v>
                </c:pt>
                <c:pt idx="676">
                  <c:v>7.5930001164892713E-5</c:v>
                </c:pt>
                <c:pt idx="677">
                  <c:v>2.8724835845310437E-6</c:v>
                </c:pt>
                <c:pt idx="678">
                  <c:v>-4.883834560460526E-5</c:v>
                </c:pt>
                <c:pt idx="679">
                  <c:v>1.2238581727047376E-4</c:v>
                </c:pt>
                <c:pt idx="680">
                  <c:v>-5.1547511160633989E-5</c:v>
                </c:pt>
                <c:pt idx="681">
                  <c:v>5.391868490770593E-5</c:v>
                </c:pt>
                <c:pt idx="682">
                  <c:v>2.178598838454887E-5</c:v>
                </c:pt>
                <c:pt idx="683">
                  <c:v>1.927341692948067E-4</c:v>
                </c:pt>
                <c:pt idx="684">
                  <c:v>4.365057344955976E-6</c:v>
                </c:pt>
                <c:pt idx="685">
                  <c:v>2.0569396588945128E-5</c:v>
                </c:pt>
                <c:pt idx="686">
                  <c:v>-1.0419895018055279E-4</c:v>
                </c:pt>
                <c:pt idx="687">
                  <c:v>4.0423511219745561E-5</c:v>
                </c:pt>
                <c:pt idx="688">
                  <c:v>-1.0419895018055279E-4</c:v>
                </c:pt>
                <c:pt idx="689">
                  <c:v>1.1807141401770106E-4</c:v>
                </c:pt>
                <c:pt idx="690">
                  <c:v>-8.2187633923366062E-5</c:v>
                </c:pt>
                <c:pt idx="691">
                  <c:v>3.6109107966972862E-5</c:v>
                </c:pt>
                <c:pt idx="692">
                  <c:v>3.245933258016158E-5</c:v>
                </c:pt>
                <c:pt idx="693">
                  <c:v>-1.3996483525419471E-5</c:v>
                </c:pt>
                <c:pt idx="694">
                  <c:v>6.0553607815367185E-5</c:v>
                </c:pt>
                <c:pt idx="695">
                  <c:v>-6.0176317666179333E-5</c:v>
                </c:pt>
                <c:pt idx="696">
                  <c:v>-1.7764511366205469E-4</c:v>
                </c:pt>
                <c:pt idx="697">
                  <c:v>3.0358016130333041E-6</c:v>
                </c:pt>
                <c:pt idx="698">
                  <c:v>-1.8699532679332235E-5</c:v>
                </c:pt>
                <c:pt idx="699">
                  <c:v>-7.7985894606912346E-5</c:v>
                </c:pt>
                <c:pt idx="700">
                  <c:v>-1.5657440723565051E-4</c:v>
                </c:pt>
                <c:pt idx="701">
                  <c:v>1.4305639162893883E-6</c:v>
                </c:pt>
                <c:pt idx="702">
                  <c:v>1.4024604830339016E-4</c:v>
                </c:pt>
                <c:pt idx="703">
                  <c:v>5.7731778323019526E-5</c:v>
                </c:pt>
                <c:pt idx="704">
                  <c:v>-1.4773775327699655E-5</c:v>
                </c:pt>
                <c:pt idx="705">
                  <c:v>-1.5817964493239432E-4</c:v>
                </c:pt>
                <c:pt idx="706">
                  <c:v>-2.3162580841389611E-4</c:v>
                </c:pt>
                <c:pt idx="707">
                  <c:v>2.2777252307514808E-5</c:v>
                </c:pt>
                <c:pt idx="708">
                  <c:v>1.5794296130780419E-4</c:v>
                </c:pt>
                <c:pt idx="709">
                  <c:v>-1.7626520383794858E-4</c:v>
                </c:pt>
                <c:pt idx="710">
                  <c:v>1.264748926506086E-4</c:v>
                </c:pt>
                <c:pt idx="711">
                  <c:v>5.1260173443860532E-5</c:v>
                </c:pt>
                <c:pt idx="712">
                  <c:v>-1.0848017976067292E-5</c:v>
                </c:pt>
                <c:pt idx="713">
                  <c:v>8.4609461762621334E-5</c:v>
                </c:pt>
                <c:pt idx="714">
                  <c:v>-2.6387729354094918E-5</c:v>
                </c:pt>
                <c:pt idx="715">
                  <c:v>-2.2073326101322436E-5</c:v>
                </c:pt>
                <c:pt idx="716">
                  <c:v>-1.9364160545293652E-5</c:v>
                </c:pt>
                <c:pt idx="717">
                  <c:v>2.8032265391070006E-5</c:v>
                </c:pt>
                <c:pt idx="718">
                  <c:v>4.2744030874634063E-5</c:v>
                </c:pt>
                <c:pt idx="719">
                  <c:v>-7.1626953664072389E-5</c:v>
                </c:pt>
                <c:pt idx="720">
                  <c:v>-2.3289917896926124E-5</c:v>
                </c:pt>
                <c:pt idx="721">
                  <c:v>9.6223415789016596E-5</c:v>
                </c:pt>
                <c:pt idx="722">
                  <c:v>-6.0840945532140587E-5</c:v>
                </c:pt>
                <c:pt idx="723">
                  <c:v>1.307892959033813E-4</c:v>
                </c:pt>
                <c:pt idx="724">
                  <c:v>2.0180750687804954E-5</c:v>
                </c:pt>
                <c:pt idx="725">
                  <c:v>9.9045245281364309E-5</c:v>
                </c:pt>
                <c:pt idx="726">
                  <c:v>-9.2309014189336392E-5</c:v>
                </c:pt>
                <c:pt idx="727">
                  <c:v>-6.0176317666179333E-5</c:v>
                </c:pt>
                <c:pt idx="728">
                  <c:v>9.2314245273710546E-6</c:v>
                </c:pt>
                <c:pt idx="729">
                  <c:v>-2.5610437551814734E-5</c:v>
                </c:pt>
                <c:pt idx="730">
                  <c:v>-4.668114397821891E-5</c:v>
                </c:pt>
                <c:pt idx="731">
                  <c:v>1.9904768722983765E-5</c:v>
                </c:pt>
                <c:pt idx="732">
                  <c:v>-9.4353551879403758E-5</c:v>
                </c:pt>
                <c:pt idx="733">
                  <c:v>7.6870610995675266E-5</c:v>
                </c:pt>
                <c:pt idx="734">
                  <c:v>1.2329235984539957E-5</c:v>
                </c:pt>
                <c:pt idx="735">
                  <c:v>7.5654019200071523E-5</c:v>
                </c:pt>
                <c:pt idx="736">
                  <c:v>6.0390289786864924E-5</c:v>
                </c:pt>
                <c:pt idx="737">
                  <c:v>-6.1004263560642902E-5</c:v>
                </c:pt>
                <c:pt idx="738">
                  <c:v>-4.7030491539127911E-6</c:v>
                </c:pt>
                <c:pt idx="739">
                  <c:v>3.0138812925272997E-5</c:v>
                </c:pt>
                <c:pt idx="740">
                  <c:v>-1.329255731922699E-6</c:v>
                </c:pt>
                <c:pt idx="741">
                  <c:v>5.1874147217638537E-5</c:v>
                </c:pt>
                <c:pt idx="742">
                  <c:v>-1.3883819589100542E-5</c:v>
                </c:pt>
                <c:pt idx="743">
                  <c:v>-1.329255731922699E-6</c:v>
                </c:pt>
                <c:pt idx="744">
                  <c:v>-3.2797324389118395E-5</c:v>
                </c:pt>
                <c:pt idx="745">
                  <c:v>-5.9196409495165607E-6</c:v>
                </c:pt>
                <c:pt idx="746">
                  <c:v>3.7827009600035762E-5</c:v>
                </c:pt>
                <c:pt idx="747">
                  <c:v>2.162267035604661E-5</c:v>
                </c:pt>
                <c:pt idx="748">
                  <c:v>1.9465468729660287E-5</c:v>
                </c:pt>
                <c:pt idx="749">
                  <c:v>-8.9650502725490953E-5</c:v>
                </c:pt>
                <c:pt idx="750">
                  <c:v>6.8078486461627661E-5</c:v>
                </c:pt>
                <c:pt idx="751">
                  <c:v>3.107942275605555E-5</c:v>
                </c:pt>
                <c:pt idx="752">
                  <c:v>-8.3528245407241001E-6</c:v>
                </c:pt>
                <c:pt idx="753">
                  <c:v>1.8248876934056518E-5</c:v>
                </c:pt>
                <c:pt idx="754">
                  <c:v>1.6756303173631545E-5</c:v>
                </c:pt>
                <c:pt idx="755">
                  <c:v>2.985147520849973E-6</c:v>
                </c:pt>
                <c:pt idx="756">
                  <c:v>-2.2399962158326902E-5</c:v>
                </c:pt>
                <c:pt idx="757">
                  <c:v>-8.4784135543075888E-5</c:v>
                </c:pt>
                <c:pt idx="758">
                  <c:v>-7.0072370059511737E-5</c:v>
                </c:pt>
                <c:pt idx="759">
                  <c:v>5.2814757048421116E-5</c:v>
                </c:pt>
                <c:pt idx="760">
                  <c:v>-8.6288065055453034E-6</c:v>
                </c:pt>
                <c:pt idx="761">
                  <c:v>-6.3048801250710336E-5</c:v>
                </c:pt>
                <c:pt idx="762">
                  <c:v>-1.229997910442518E-4</c:v>
                </c:pt>
                <c:pt idx="763">
                  <c:v>8.0633050318805504E-5</c:v>
                </c:pt>
                <c:pt idx="764">
                  <c:v>1.0872732555401108E-4</c:v>
                </c:pt>
                <c:pt idx="765">
                  <c:v>-5.1434847224315073E-5</c:v>
                </c:pt>
                <c:pt idx="766">
                  <c:v>7.8515147032650245E-6</c:v>
                </c:pt>
                <c:pt idx="767">
                  <c:v>-4.2254076789127349E-5</c:v>
                </c:pt>
                <c:pt idx="768">
                  <c:v>-1.1110985505303532E-4</c:v>
                </c:pt>
                <c:pt idx="769">
                  <c:v>5.2814757048421116E-5</c:v>
                </c:pt>
                <c:pt idx="770">
                  <c:v>2.4996463778036715E-5</c:v>
                </c:pt>
                <c:pt idx="771">
                  <c:v>2.4996463778036715E-5</c:v>
                </c:pt>
                <c:pt idx="772">
                  <c:v>-6.5206002877096658E-5</c:v>
                </c:pt>
                <c:pt idx="773">
                  <c:v>-1.6592985145129271E-5</c:v>
                </c:pt>
                <c:pt idx="774">
                  <c:v>-3.3737934219900948E-5</c:v>
                </c:pt>
                <c:pt idx="775">
                  <c:v>-3.0640122762732086E-5</c:v>
                </c:pt>
                <c:pt idx="776">
                  <c:v>-1.1166181898267771E-4</c:v>
                </c:pt>
                <c:pt idx="777">
                  <c:v>5.6188550470411209E-5</c:v>
                </c:pt>
                <c:pt idx="778">
                  <c:v>3.3236624382441873E-5</c:v>
                </c:pt>
                <c:pt idx="779">
                  <c:v>4.7007780035223485E-5</c:v>
                </c:pt>
                <c:pt idx="780">
                  <c:v>-8.046973229030323E-5</c:v>
                </c:pt>
                <c:pt idx="781">
                  <c:v>2.2563280186829176E-5</c:v>
                </c:pt>
                <c:pt idx="782">
                  <c:v>4.2017393164537156E-6</c:v>
                </c:pt>
                <c:pt idx="783">
                  <c:v>-3.7387709606712257E-5</c:v>
                </c:pt>
                <c:pt idx="784">
                  <c:v>2.3779871982432959E-5</c:v>
                </c:pt>
                <c:pt idx="785">
                  <c:v>-1.4435783518742935E-5</c:v>
                </c:pt>
                <c:pt idx="786">
                  <c:v>2.9586848995630591E-5</c:v>
                </c:pt>
                <c:pt idx="787">
                  <c:v>-8.6288065055453034E-6</c:v>
                </c:pt>
                <c:pt idx="788">
                  <c:v>-1.780957694073304E-5</c:v>
                </c:pt>
                <c:pt idx="789">
                  <c:v>-7.101297989029429E-5</c:v>
                </c:pt>
                <c:pt idx="790">
                  <c:v>2.8646239164848011E-5</c:v>
                </c:pt>
                <c:pt idx="791">
                  <c:v>-5.4808640646305165E-5</c:v>
                </c:pt>
                <c:pt idx="792">
                  <c:v>1.1225308125255117E-5</c:v>
                </c:pt>
                <c:pt idx="793">
                  <c:v>2.5272445742857919E-5</c:v>
                </c:pt>
                <c:pt idx="794">
                  <c:v>-1.1840940582665792E-4</c:v>
                </c:pt>
                <c:pt idx="795">
                  <c:v>-3.1856714558335829E-5</c:v>
                </c:pt>
                <c:pt idx="796">
                  <c:v>4.7007780035223485E-5</c:v>
                </c:pt>
                <c:pt idx="797">
                  <c:v>-7.925314049469946E-5</c:v>
                </c:pt>
                <c:pt idx="798">
                  <c:v>-3.1856714558335829E-5</c:v>
                </c:pt>
                <c:pt idx="799">
                  <c:v>-2.2675944123148105E-5</c:v>
                </c:pt>
                <c:pt idx="800">
                  <c:v>2.9586848995630591E-5</c:v>
                </c:pt>
                <c:pt idx="801">
                  <c:v>3.3236624382441873E-5</c:v>
                </c:pt>
                <c:pt idx="802">
                  <c:v>-3.1856714558335829E-5</c:v>
                </c:pt>
                <c:pt idx="803">
                  <c:v>3.8767619430818301E-5</c:v>
                </c:pt>
                <c:pt idx="804">
                  <c:v>3.4177234213224453E-5</c:v>
                </c:pt>
                <c:pt idx="805">
                  <c:v>6.3589409428400516E-6</c:v>
                </c:pt>
                <c:pt idx="806">
                  <c:v>-2.6049737545138198E-5</c:v>
                </c:pt>
                <c:pt idx="807">
                  <c:v>5.4971958674807439E-5</c:v>
                </c:pt>
                <c:pt idx="808">
                  <c:v>-8.6288065055453034E-6</c:v>
                </c:pt>
                <c:pt idx="809">
                  <c:v>1.3382509751641453E-5</c:v>
                </c:pt>
                <c:pt idx="810">
                  <c:v>-1.9026168736336824E-5</c:v>
                </c:pt>
                <c:pt idx="811">
                  <c:v>-6.1956229143377776E-6</c:v>
                </c:pt>
                <c:pt idx="812">
                  <c:v>5.8621734061618748E-5</c:v>
                </c:pt>
                <c:pt idx="813">
                  <c:v>1.5815693342848978E-5</c:v>
                </c:pt>
                <c:pt idx="814">
                  <c:v>5.6188550470411209E-5</c:v>
                </c:pt>
                <c:pt idx="815">
                  <c:v>3.0803440791234347E-5</c:v>
                </c:pt>
                <c:pt idx="816">
                  <c:v>7.3609481510004103E-5</c:v>
                </c:pt>
                <c:pt idx="817">
                  <c:v>5.3755366879203669E-5</c:v>
                </c:pt>
                <c:pt idx="818">
                  <c:v>-4.0384212879514552E-6</c:v>
                </c:pt>
                <c:pt idx="819">
                  <c:v>1.5539711378027775E-5</c:v>
                </c:pt>
                <c:pt idx="820">
                  <c:v>-4.6568480041899981E-5</c:v>
                </c:pt>
                <c:pt idx="821">
                  <c:v>1.7685557252461763E-6</c:v>
                </c:pt>
                <c:pt idx="822">
                  <c:v>3.0803440791234347E-5</c:v>
                </c:pt>
                <c:pt idx="823">
                  <c:v>2.4996463778036715E-5</c:v>
                </c:pt>
                <c:pt idx="824">
                  <c:v>-2.4833145749534455E-5</c:v>
                </c:pt>
                <c:pt idx="825">
                  <c:v>-4.778507183750375E-5</c:v>
                </c:pt>
                <c:pt idx="826">
                  <c:v>-1.4435783518742935E-5</c:v>
                </c:pt>
                <c:pt idx="827">
                  <c:v>-2.4833145749534455E-5</c:v>
                </c:pt>
                <c:pt idx="828">
                  <c:v>2.0130096595621637E-5</c:v>
                </c:pt>
                <c:pt idx="829">
                  <c:v>5.6188550470411209E-5</c:v>
                </c:pt>
                <c:pt idx="830">
                  <c:v>3.4177234213224453E-5</c:v>
                </c:pt>
                <c:pt idx="831">
                  <c:v>-4.103748499352358E-5</c:v>
                </c:pt>
                <c:pt idx="832">
                  <c:v>-2.9423530967128317E-5</c:v>
                </c:pt>
                <c:pt idx="833">
                  <c:v>-2.9423530967128317E-5</c:v>
                </c:pt>
                <c:pt idx="834">
                  <c:v>3.5393826008828222E-5</c:v>
                </c:pt>
                <c:pt idx="835">
                  <c:v>-3.982089319791981E-5</c:v>
                </c:pt>
                <c:pt idx="836">
                  <c:v>-3.1856714558335829E-5</c:v>
                </c:pt>
                <c:pt idx="837">
                  <c:v>-9.8453983011490866E-6</c:v>
                </c:pt>
                <c:pt idx="838">
                  <c:v>1.2165917956037683E-5</c:v>
                </c:pt>
                <c:pt idx="839">
                  <c:v>-2.3616553953930685E-5</c:v>
                </c:pt>
                <c:pt idx="840">
                  <c:v>5.1423491472362819E-6</c:v>
                </c:pt>
                <c:pt idx="841">
                  <c:v>-4.0384212879514552E-6</c:v>
                </c:pt>
                <c:pt idx="842">
                  <c:v>2.1346688391225407E-5</c:v>
                </c:pt>
                <c:pt idx="843">
                  <c:v>-9.8453983011490866E-6</c:v>
                </c:pt>
                <c:pt idx="844">
                  <c:v>-1.2002599927535409E-5</c:v>
                </c:pt>
                <c:pt idx="845">
                  <c:v>-8.6288065055453034E-6</c:v>
                </c:pt>
                <c:pt idx="846">
                  <c:v>3.5393826008828222E-5</c:v>
                </c:pt>
                <c:pt idx="847">
                  <c:v>-7.4122147099415473E-6</c:v>
                </c:pt>
                <c:pt idx="848">
                  <c:v>-3.7624393231302383E-6</c:v>
                </c:pt>
                <c:pt idx="849">
                  <c:v>2.7153665404423038E-5</c:v>
                </c:pt>
                <c:pt idx="850">
                  <c:v>4.7948389866006038E-5</c:v>
                </c:pt>
                <c:pt idx="851">
                  <c:v>-7.6819956903491921E-5</c:v>
                </c:pt>
                <c:pt idx="852">
                  <c:v>1.6756303173631545E-5</c:v>
                </c:pt>
                <c:pt idx="853">
                  <c:v>1.6756303173631545E-5</c:v>
                </c:pt>
                <c:pt idx="854">
                  <c:v>4.3358004648412163E-5</c:v>
                </c:pt>
                <c:pt idx="855">
                  <c:v>2.3779871982432959E-5</c:v>
                </c:pt>
                <c:pt idx="856">
                  <c:v>-1.4435783518742935E-5</c:v>
                </c:pt>
                <c:pt idx="857">
                  <c:v>-3.0640122762732086E-5</c:v>
                </c:pt>
                <c:pt idx="858">
                  <c:v>3.9984211226422084E-5</c:v>
                </c:pt>
                <c:pt idx="859">
                  <c:v>2.9310867030809374E-5</c:v>
                </c:pt>
                <c:pt idx="860">
                  <c:v>2.5937073608819268E-5</c:v>
                </c:pt>
                <c:pt idx="861">
                  <c:v>-3.2797324389118395E-5</c:v>
                </c:pt>
                <c:pt idx="862">
                  <c:v>3.9984211226422084E-5</c:v>
                </c:pt>
                <c:pt idx="863">
                  <c:v>-5.2550130835552113E-6</c:v>
                </c:pt>
                <c:pt idx="864">
                  <c:v>5.1598165252817347E-5</c:v>
                </c:pt>
                <c:pt idx="865">
                  <c:v>4.2017393164537156E-6</c:v>
                </c:pt>
                <c:pt idx="866">
                  <c:v>8.2794589446362346E-7</c:v>
                </c:pt>
                <c:pt idx="867">
                  <c:v>5.5247940639628656E-5</c:v>
                </c:pt>
                <c:pt idx="868">
                  <c:v>-7.4122147099415473E-6</c:v>
                </c:pt>
                <c:pt idx="869">
                  <c:v>-1.9026168736336824E-5</c:v>
                </c:pt>
                <c:pt idx="870">
                  <c:v>1.0021118298478473E-4</c:v>
                </c:pt>
                <c:pt idx="871">
                  <c:v>3.0803440791234347E-5</c:v>
                </c:pt>
                <c:pt idx="872">
                  <c:v>2.3779871982432959E-5</c:v>
                </c:pt>
                <c:pt idx="873">
                  <c:v>6.9019096292410241E-5</c:v>
                </c:pt>
                <c:pt idx="874">
                  <c:v>-4.5627870211117441E-5</c:v>
                </c:pt>
                <c:pt idx="875">
                  <c:v>-5.9675007828720244E-5</c:v>
                </c:pt>
                <c:pt idx="876">
                  <c:v>-3.0978114571688888E-6</c:v>
                </c:pt>
                <c:pt idx="877">
                  <c:v>1.3382509751641453E-5</c:v>
                </c:pt>
                <c:pt idx="878">
                  <c:v>6.3589409428400516E-6</c:v>
                </c:pt>
                <c:pt idx="879">
                  <c:v>4.7007780035223485E-5</c:v>
                </c:pt>
                <c:pt idx="880">
                  <c:v>-1.4435783518742935E-5</c:v>
                </c:pt>
                <c:pt idx="881">
                  <c:v>2.2839262151650379E-5</c:v>
                </c:pt>
                <c:pt idx="882">
                  <c:v>-6.6462786596134949E-7</c:v>
                </c:pt>
                <c:pt idx="883">
                  <c:v>-7.4122147099415473E-6</c:v>
                </c:pt>
                <c:pt idx="884">
                  <c:v>2.3779871982432959E-5</c:v>
                </c:pt>
                <c:pt idx="885">
                  <c:v>-1.1061990096752843E-5</c:v>
                </c:pt>
                <c:pt idx="886">
                  <c:v>-3.766369157153346E-5</c:v>
                </c:pt>
                <c:pt idx="887">
                  <c:v>-1.6868967109950474E-5</c:v>
                </c:pt>
                <c:pt idx="888">
                  <c:v>1.3382509751641453E-5</c:v>
                </c:pt>
                <c:pt idx="889">
                  <c:v>6.077893568800507E-5</c:v>
                </c:pt>
                <c:pt idx="890">
                  <c:v>2.985147520849973E-6</c:v>
                </c:pt>
                <c:pt idx="891">
                  <c:v>2.9586848995630591E-5</c:v>
                </c:pt>
                <c:pt idx="892">
                  <c:v>-9.8453983011490866E-6</c:v>
                </c:pt>
                <c:pt idx="893">
                  <c:v>-3.4013916184722179E-5</c:v>
                </c:pt>
                <c:pt idx="894">
                  <c:v>-2.0242760531940566E-5</c:v>
                </c:pt>
                <c:pt idx="895">
                  <c:v>-5.5084622611126355E-5</c:v>
                </c:pt>
                <c:pt idx="896">
                  <c:v>-3.1856714558335829E-5</c:v>
                </c:pt>
                <c:pt idx="897">
                  <c:v>5.4971958674807439E-5</c:v>
                </c:pt>
                <c:pt idx="898">
                  <c:v>-3.6447099775929718E-5</c:v>
                </c:pt>
                <c:pt idx="899">
                  <c:v>-8.0193750325481999E-5</c:v>
                </c:pt>
                <c:pt idx="900">
                  <c:v>7.3333499545182886E-5</c:v>
                </c:pt>
                <c:pt idx="901">
                  <c:v>1.4599101547245236E-5</c:v>
                </c:pt>
                <c:pt idx="902">
                  <c:v>2.1346688391225407E-5</c:v>
                </c:pt>
                <c:pt idx="903">
                  <c:v>-5.0218255428711303E-5</c:v>
                </c:pt>
                <c:pt idx="904">
                  <c:v>6.3589409428400516E-6</c:v>
                </c:pt>
                <c:pt idx="905">
                  <c:v>-4.0096875162741E-5</c:v>
                </c:pt>
                <c:pt idx="906">
                  <c:v>5.3755366879203669E-5</c:v>
                </c:pt>
                <c:pt idx="907">
                  <c:v>8.4006843740795596E-5</c:v>
                </c:pt>
                <c:pt idx="908">
                  <c:v>5.6188550470411209E-5</c:v>
                </c:pt>
                <c:pt idx="909">
                  <c:v>-6.1832209455106566E-5</c:v>
                </c:pt>
                <c:pt idx="910">
                  <c:v>-1.1061990096752843E-5</c:v>
                </c:pt>
                <c:pt idx="911">
                  <c:v>6.3589409428400516E-6</c:v>
                </c:pt>
                <c:pt idx="912">
                  <c:v>-2.8218294923476719E-6</c:v>
                </c:pt>
                <c:pt idx="913">
                  <c:v>6.3589409428400516E-6</c:v>
                </c:pt>
                <c:pt idx="914">
                  <c:v>3.5393826008828222E-5</c:v>
                </c:pt>
                <c:pt idx="915">
                  <c:v>-2.4833145749534455E-5</c:v>
                </c:pt>
                <c:pt idx="916">
                  <c:v>-4.6844462006721211E-5</c:v>
                </c:pt>
                <c:pt idx="917">
                  <c:v>-4.8061053802324981E-5</c:v>
                </c:pt>
                <c:pt idx="918">
                  <c:v>3.4177234213224453E-5</c:v>
                </c:pt>
                <c:pt idx="919">
                  <c:v>-1.3219191723139192E-5</c:v>
                </c:pt>
                <c:pt idx="920">
                  <c:v>4.4574596444015946E-5</c:v>
                </c:pt>
                <c:pt idx="921">
                  <c:v>-4.0384212879514552E-6</c:v>
                </c:pt>
                <c:pt idx="922">
                  <c:v>6.6861894666023919E-5</c:v>
                </c:pt>
                <c:pt idx="923">
                  <c:v>1.9189486764839084E-5</c:v>
                </c:pt>
                <c:pt idx="924">
                  <c:v>2.5937073608819268E-5</c:v>
                </c:pt>
                <c:pt idx="925">
                  <c:v>-5.2550130835552113E-6</c:v>
                </c:pt>
                <c:pt idx="926">
                  <c:v>-4.0384212879514552E-6</c:v>
                </c:pt>
                <c:pt idx="927">
                  <c:v>-1.8812196615651191E-6</c:v>
                </c:pt>
                <c:pt idx="928">
                  <c:v>2.9586848995630591E-5</c:v>
                </c:pt>
                <c:pt idx="929">
                  <c:v>-1.1061990096752843E-5</c:v>
                </c:pt>
                <c:pt idx="930">
                  <c:v>2.9586848995630591E-5</c:v>
                </c:pt>
                <c:pt idx="931">
                  <c:v>-4.4687260380334875E-5</c:v>
                </c:pt>
                <c:pt idx="932">
                  <c:v>8.7380637162785702E-5</c:v>
                </c:pt>
                <c:pt idx="933">
                  <c:v>-2.2399962158326902E-5</c:v>
                </c:pt>
                <c:pt idx="934">
                  <c:v>-2.4833145749534455E-5</c:v>
                </c:pt>
                <c:pt idx="935">
                  <c:v>-7.6819956903491921E-5</c:v>
                </c:pt>
                <c:pt idx="936">
                  <c:v>-2.6049737545138198E-5</c:v>
                </c:pt>
                <c:pt idx="937">
                  <c:v>8.7921245340476044E-6</c:v>
                </c:pt>
                <c:pt idx="938">
                  <c:v>-9.0867094521094723E-5</c:v>
                </c:pt>
                <c:pt idx="939">
                  <c:v>-4.979031118734008E-6</c:v>
                </c:pt>
                <c:pt idx="940">
                  <c:v>-3.4013916184722179E-5</c:v>
                </c:pt>
                <c:pt idx="941">
                  <c:v>4.4574596444015946E-5</c:v>
                </c:pt>
                <c:pt idx="942">
                  <c:v>3.5393826008828222E-5</c:v>
                </c:pt>
                <c:pt idx="943">
                  <c:v>4.1200803022025854E-5</c:v>
                </c:pt>
                <c:pt idx="944">
                  <c:v>-9.8453983011490866E-6</c:v>
                </c:pt>
                <c:pt idx="945">
                  <c:v>5.1598165252817347E-5</c:v>
                </c:pt>
                <c:pt idx="946">
                  <c:v>1.5539711378027775E-5</c:v>
                </c:pt>
                <c:pt idx="947">
                  <c:v>5.6188550470411209E-5</c:v>
                </c:pt>
                <c:pt idx="948">
                  <c:v>-1.9026168736336824E-5</c:v>
                </c:pt>
                <c:pt idx="949">
                  <c:v>-3.766369157153346E-5</c:v>
                </c:pt>
                <c:pt idx="950">
                  <c:v>-2.6049737545138198E-5</c:v>
                </c:pt>
                <c:pt idx="951">
                  <c:v>-3.0640122762732086E-5</c:v>
                </c:pt>
                <c:pt idx="952">
                  <c:v>-2.051874249676179E-5</c:v>
                </c:pt>
                <c:pt idx="953">
                  <c:v>-2.6049737545138198E-5</c:v>
                </c:pt>
                <c:pt idx="954">
                  <c:v>-2.7266329340741981E-5</c:v>
                </c:pt>
                <c:pt idx="955">
                  <c:v>3.8767619430818301E-5</c:v>
                </c:pt>
                <c:pt idx="956">
                  <c:v>3.202003258683813E-5</c:v>
                </c:pt>
                <c:pt idx="957">
                  <c:v>5.5196392964242016E-7</c:v>
                </c:pt>
                <c:pt idx="958">
                  <c:v>8.0633050318805504E-5</c:v>
                </c:pt>
                <c:pt idx="959">
                  <c:v>-7.0072370059511737E-5</c:v>
                </c:pt>
                <c:pt idx="960">
                  <c:v>3.9257573516325123E-6</c:v>
                </c:pt>
                <c:pt idx="961">
                  <c:v>-3.8880283367137244E-5</c:v>
                </c:pt>
                <c:pt idx="962">
                  <c:v>-4.8061053802324981E-5</c:v>
                </c:pt>
                <c:pt idx="963">
                  <c:v>-7.8977158529878257E-5</c:v>
                </c:pt>
                <c:pt idx="964">
                  <c:v>1.7972894969235314E-5</c:v>
                </c:pt>
                <c:pt idx="965">
                  <c:v>-2.1459352327544349E-5</c:v>
                </c:pt>
                <c:pt idx="966">
                  <c:v>-1.5928357279167915E-5</c:v>
                </c:pt>
                <c:pt idx="967">
                  <c:v>-3.5230507980325948E-5</c:v>
                </c:pt>
                <c:pt idx="968">
                  <c:v>3.9257573516325123E-6</c:v>
                </c:pt>
                <c:pt idx="969">
                  <c:v>-1.1044522718707394E-4</c:v>
                </c:pt>
                <c:pt idx="970">
                  <c:v>-1.4435783518742935E-5</c:v>
                </c:pt>
                <c:pt idx="971">
                  <c:v>-1.6052376967439158E-6</c:v>
                </c:pt>
                <c:pt idx="972">
                  <c:v>4.2017393164537156E-6</c:v>
                </c:pt>
                <c:pt idx="973">
                  <c:v>-2.7266329340741981E-5</c:v>
                </c:pt>
                <c:pt idx="974">
                  <c:v>7.2995507736226179E-6</c:v>
                </c:pt>
                <c:pt idx="975">
                  <c:v>1.7685557252461763E-6</c:v>
                </c:pt>
                <c:pt idx="976">
                  <c:v>7.1176297918796577E-5</c:v>
                </c:pt>
                <c:pt idx="977">
                  <c:v>-3.6447099775929718E-5</c:v>
                </c:pt>
                <c:pt idx="978">
                  <c:v>1.1060854521557623E-4</c:v>
                </c:pt>
                <c:pt idx="979">
                  <c:v>-9.2083686316698493E-5</c:v>
                </c:pt>
                <c:pt idx="980">
                  <c:v>-1.1061990096752843E-5</c:v>
                </c:pt>
                <c:pt idx="981">
                  <c:v>2.0130096595621637E-5</c:v>
                </c:pt>
                <c:pt idx="982">
                  <c:v>5.1423491472362819E-6</c:v>
                </c:pt>
                <c:pt idx="983">
                  <c:v>-2.4833145749534455E-5</c:v>
                </c:pt>
                <c:pt idx="984">
                  <c:v>-6.5206002877096658E-5</c:v>
                </c:pt>
                <c:pt idx="985">
                  <c:v>-2.0242760531940566E-5</c:v>
                </c:pt>
                <c:pt idx="986">
                  <c:v>-6.0615617659502796E-5</c:v>
                </c:pt>
                <c:pt idx="987">
                  <c:v>-6.6462786596134949E-7</c:v>
                </c:pt>
                <c:pt idx="988">
                  <c:v>2.985147520849973E-6</c:v>
                </c:pt>
                <c:pt idx="989">
                  <c:v>1.3382509751641453E-5</c:v>
                </c:pt>
                <c:pt idx="990">
                  <c:v>-1.4435783518742935E-5</c:v>
                </c:pt>
                <c:pt idx="991">
                  <c:v>2.7153665404423038E-5</c:v>
                </c:pt>
                <c:pt idx="992">
                  <c:v>6.3589409428400516E-6</c:v>
                </c:pt>
                <c:pt idx="993">
                  <c:v>3.2960642417620669E-5</c:v>
                </c:pt>
                <c:pt idx="994">
                  <c:v>-4.0384212879514552E-6</c:v>
                </c:pt>
                <c:pt idx="995">
                  <c:v>6.6349229076612549E-6</c:v>
                </c:pt>
                <c:pt idx="996">
                  <c:v>5.5196392964242016E-7</c:v>
                </c:pt>
                <c:pt idx="997">
                  <c:v>4.7007780035223485E-5</c:v>
                </c:pt>
                <c:pt idx="998">
                  <c:v>1.9189486764839084E-5</c:v>
                </c:pt>
                <c:pt idx="999">
                  <c:v>2.9586848995630591E-5</c:v>
                </c:pt>
                <c:pt idx="1000">
                  <c:v>-2.6049737545138198E-5</c:v>
                </c:pt>
                <c:pt idx="1001">
                  <c:v>-2.6990347375920764E-5</c:v>
                </c:pt>
                <c:pt idx="1002">
                  <c:v>1.048015682023786E-4</c:v>
                </c:pt>
                <c:pt idx="1003">
                  <c:v>-3.4289898149543368E-5</c:v>
                </c:pt>
                <c:pt idx="1004">
                  <c:v>-1.0786008131931639E-5</c:v>
                </c:pt>
                <c:pt idx="1005">
                  <c:v>1.1225308125255117E-5</c:v>
                </c:pt>
                <c:pt idx="1006">
                  <c:v>5.2814757048421116E-5</c:v>
                </c:pt>
                <c:pt idx="1007">
                  <c:v>5.1423491472362819E-6</c:v>
                </c:pt>
                <c:pt idx="1008">
                  <c:v>-1.3920413028824089E-4</c:v>
                </c:pt>
                <c:pt idx="1009">
                  <c:v>5.5196392964242016E-7</c:v>
                </c:pt>
                <c:pt idx="1010">
                  <c:v>-3.982089319791981E-5</c:v>
                </c:pt>
                <c:pt idx="1011">
                  <c:v>-3.8864590114014619E-7</c:v>
                </c:pt>
                <c:pt idx="1012">
                  <c:v>-1.2278581892356612E-5</c:v>
                </c:pt>
                <c:pt idx="1013">
                  <c:v>-3.5230507980325948E-5</c:v>
                </c:pt>
                <c:pt idx="1014">
                  <c:v>1.5539711378027775E-5</c:v>
                </c:pt>
                <c:pt idx="1015">
                  <c:v>3.17440506220169E-5</c:v>
                </c:pt>
                <c:pt idx="1016">
                  <c:v>2.3503890017611743E-5</c:v>
                </c:pt>
                <c:pt idx="1017">
                  <c:v>-1.5652375314346718E-5</c:v>
                </c:pt>
                <c:pt idx="1018">
                  <c:v>9.7327343648301437E-6</c:v>
                </c:pt>
                <c:pt idx="1019">
                  <c:v>-4.8061053802324981E-5</c:v>
                </c:pt>
                <c:pt idx="1020">
                  <c:v>2.1346688391225407E-5</c:v>
                </c:pt>
                <c:pt idx="1021">
                  <c:v>-1.8812196615651191E-6</c:v>
                </c:pt>
                <c:pt idx="1022">
                  <c:v>1.6756303173631545E-5</c:v>
                </c:pt>
                <c:pt idx="1023">
                  <c:v>-1.2278581892356612E-5</c:v>
                </c:pt>
                <c:pt idx="1024">
                  <c:v>8.1297678184766853E-5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E8-9B48-900B-8DE6FE596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4950687"/>
        <c:axId val="1635035359"/>
      </c:scatterChart>
      <c:valAx>
        <c:axId val="16349506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(keV)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5035359"/>
        <c:crosses val="autoZero"/>
        <c:crossBetween val="midCat"/>
      </c:valAx>
      <c:valAx>
        <c:axId val="1635035359"/>
        <c:scaling>
          <c:logBase val="2"/>
          <c:orientation val="minMax"/>
          <c:max val="0.1"/>
          <c:min val="1.0000000000000004E-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Background Subtracted Rate (cps)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49506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28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0.14308</cdr:x>
      <cdr:y>0.21566</cdr:y>
    </cdr:from>
    <cdr:to>
      <cdr:x>0.30659</cdr:x>
      <cdr:y>0.30731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5F9A5E8-C319-1D4A-ABBB-304E428138A0}"/>
            </a:ext>
          </a:extLst>
        </cdr:cNvPr>
        <cdr:cNvSpPr txBox="1"/>
      </cdr:nvSpPr>
      <cdr:spPr>
        <a:xfrm xmlns:a="http://schemas.openxmlformats.org/drawingml/2006/main">
          <a:off x="1503218" y="978131"/>
          <a:ext cx="1717964" cy="415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238.6 keV (Pb-212)</a:t>
          </a:r>
        </a:p>
      </cdr:txBody>
    </cdr:sp>
  </cdr:relSizeAnchor>
  <cdr:relSizeAnchor xmlns:cdr="http://schemas.openxmlformats.org/drawingml/2006/chartDrawing">
    <cdr:from>
      <cdr:x>0.11406</cdr:x>
      <cdr:y>0.09348</cdr:y>
    </cdr:from>
    <cdr:to>
      <cdr:x>0.26307</cdr:x>
      <cdr:y>0.16068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B324BAA-43B9-9741-998E-0E0086B91DE2}"/>
            </a:ext>
          </a:extLst>
        </cdr:cNvPr>
        <cdr:cNvSpPr txBox="1"/>
      </cdr:nvSpPr>
      <cdr:spPr>
        <a:xfrm xmlns:a="http://schemas.openxmlformats.org/drawingml/2006/main">
          <a:off x="1198417" y="423949"/>
          <a:ext cx="1565563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Lead x-ray 75 keV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6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3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3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31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7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9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8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0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1D67-14B6-7C4D-B0C4-541FEFB25A7E}" type="datetimeFigureOut">
              <a:rPr lang="en-US" smtClean="0"/>
              <a:t>12/6/24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CB3D5-1DBC-614B-81E2-9C191CFB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0A606-74D4-5B4D-86B0-6AEBA3394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7200"/>
              <a:t>Radioactivity of Building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560D4-701B-7143-A6B1-4502E84C1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en-US" sz="2800"/>
              <a:t>Helaina Hale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457C0-CE1F-4340-801C-08E97BF68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Brick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CF2847E-EF0D-7D4C-9E01-477691AB3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287637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63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EB31-A97C-AE40-9A37-BA9077E8D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Brick (0.0081 kg)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F29D2E8-AF54-0047-A376-EBC038C5F6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897595"/>
              </p:ext>
            </p:extLst>
          </p:nvPr>
        </p:nvGraphicFramePr>
        <p:xfrm>
          <a:off x="1806074" y="1672892"/>
          <a:ext cx="8579852" cy="43732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4963">
                  <a:extLst>
                    <a:ext uri="{9D8B030D-6E8A-4147-A177-3AD203B41FA5}">
                      <a16:colId xmlns:a16="http://schemas.microsoft.com/office/drawing/2014/main" val="1559602395"/>
                    </a:ext>
                  </a:extLst>
                </a:gridCol>
                <a:gridCol w="2144963">
                  <a:extLst>
                    <a:ext uri="{9D8B030D-6E8A-4147-A177-3AD203B41FA5}">
                      <a16:colId xmlns:a16="http://schemas.microsoft.com/office/drawing/2014/main" val="2483530192"/>
                    </a:ext>
                  </a:extLst>
                </a:gridCol>
                <a:gridCol w="2144963">
                  <a:extLst>
                    <a:ext uri="{9D8B030D-6E8A-4147-A177-3AD203B41FA5}">
                      <a16:colId xmlns:a16="http://schemas.microsoft.com/office/drawing/2014/main" val="603479958"/>
                    </a:ext>
                  </a:extLst>
                </a:gridCol>
                <a:gridCol w="2144963">
                  <a:extLst>
                    <a:ext uri="{9D8B030D-6E8A-4147-A177-3AD203B41FA5}">
                      <a16:colId xmlns:a16="http://schemas.microsoft.com/office/drawing/2014/main" val="689760459"/>
                    </a:ext>
                  </a:extLst>
                </a:gridCol>
              </a:tblGrid>
              <a:tr h="144436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Nuclide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Measured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Rate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858873"/>
                  </a:ext>
                </a:extLst>
              </a:tr>
              <a:tr h="14644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Pb-212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0.0085 ± 0.0005 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0.0189 ± 0.0011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J/kg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Gy</a:t>
                      </a: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256044"/>
                  </a:ext>
                </a:extLst>
              </a:tr>
              <a:tr h="14644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0.0001 ± 0.0021 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0.009 ± 0.0189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1.1214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J/kg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1.1214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Gy</a:t>
                      </a: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1.1214 x 10</a:t>
                      </a:r>
                      <a:r>
                        <a:rPr lang="en-US" baseline="30000" dirty="0"/>
                        <a:t>-23</a:t>
                      </a:r>
                      <a:r>
                        <a:rPr lang="en-US" baseline="0" dirty="0"/>
                        <a:t> 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21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57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C776-0770-4448-969F-65EA9BFE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Granite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7505A3F-63EE-7A49-B8F8-B632751C4A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7672746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0B9E14-5476-B845-97C0-34CF788D4813}"/>
              </a:ext>
            </a:extLst>
          </p:cNvPr>
          <p:cNvSpPr txBox="1"/>
          <p:nvPr/>
        </p:nvSpPr>
        <p:spPr>
          <a:xfrm>
            <a:off x="1382233" y="5954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E56E-003A-0D4A-BABA-3F7081B5C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Granite (0.0075 kg)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9BABBE-20BF-2843-AA8B-3943C54487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60533"/>
              </p:ext>
            </p:extLst>
          </p:nvPr>
        </p:nvGraphicFramePr>
        <p:xfrm>
          <a:off x="1733884" y="2418808"/>
          <a:ext cx="8724232" cy="30218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1058">
                  <a:extLst>
                    <a:ext uri="{9D8B030D-6E8A-4147-A177-3AD203B41FA5}">
                      <a16:colId xmlns:a16="http://schemas.microsoft.com/office/drawing/2014/main" val="1559602395"/>
                    </a:ext>
                  </a:extLst>
                </a:gridCol>
                <a:gridCol w="2181058">
                  <a:extLst>
                    <a:ext uri="{9D8B030D-6E8A-4147-A177-3AD203B41FA5}">
                      <a16:colId xmlns:a16="http://schemas.microsoft.com/office/drawing/2014/main" val="2483530192"/>
                    </a:ext>
                  </a:extLst>
                </a:gridCol>
                <a:gridCol w="2181058">
                  <a:extLst>
                    <a:ext uri="{9D8B030D-6E8A-4147-A177-3AD203B41FA5}">
                      <a16:colId xmlns:a16="http://schemas.microsoft.com/office/drawing/2014/main" val="603479958"/>
                    </a:ext>
                  </a:extLst>
                </a:gridCol>
                <a:gridCol w="2181058">
                  <a:extLst>
                    <a:ext uri="{9D8B030D-6E8A-4147-A177-3AD203B41FA5}">
                      <a16:colId xmlns:a16="http://schemas.microsoft.com/office/drawing/2014/main" val="689760459"/>
                    </a:ext>
                  </a:extLst>
                </a:gridCol>
              </a:tblGrid>
              <a:tr h="128452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Nuclide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Measured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Rate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858873"/>
                  </a:ext>
                </a:extLst>
              </a:tr>
              <a:tr h="13023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0.0029 ± 0.0017 cps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0.0264 ± 0.0155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1.4418 x 10</a:t>
                      </a:r>
                      <a:r>
                        <a:rPr lang="en-US" baseline="30000" dirty="0"/>
                        <a:t>-20</a:t>
                      </a:r>
                      <a:r>
                        <a:rPr lang="en-US" baseline="0" dirty="0"/>
                        <a:t> J/kg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1.4418 x 10</a:t>
                      </a:r>
                      <a:r>
                        <a:rPr lang="en-US" baseline="30000" dirty="0"/>
                        <a:t>-20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Gy</a:t>
                      </a:r>
                      <a:endParaRPr lang="en-US" baseline="0" dirty="0"/>
                    </a:p>
                    <a:p>
                      <a:pPr algn="ctr"/>
                      <a:endParaRPr lang="en-US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1.4418 x 10</a:t>
                      </a:r>
                      <a:r>
                        <a:rPr lang="en-US" baseline="30000" dirty="0"/>
                        <a:t>-20</a:t>
                      </a:r>
                      <a:r>
                        <a:rPr lang="en-US" baseline="0" dirty="0"/>
                        <a:t> rem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213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67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9B81-CC6B-0047-ABC4-F913ABE9D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Estimations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E7719-6B22-0A48-9148-B9939745E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Absolute activity for samples</a:t>
            </a:r>
          </a:p>
          <a:p>
            <a:r>
              <a:rPr lang="en-US" dirty="0"/>
              <a:t>Measured activity estimates gammas/s</a:t>
            </a:r>
          </a:p>
          <a:p>
            <a:r>
              <a:rPr lang="en-US" dirty="0"/>
              <a:t>Use standard weight to estimate absolute activity and average amount in home </a:t>
            </a:r>
          </a:p>
          <a:p>
            <a:r>
              <a:rPr lang="en-US" dirty="0"/>
              <a:t>Upscale number of gammas </a:t>
            </a:r>
          </a:p>
          <a:p>
            <a:r>
              <a:rPr lang="en-US" dirty="0"/>
              <a:t>Estimate home and human square footage </a:t>
            </a:r>
          </a:p>
          <a:p>
            <a:r>
              <a:rPr lang="en-US" dirty="0"/>
              <a:t>Divide gammas going in by fraction to obtain gammas/s interacting </a:t>
            </a:r>
          </a:p>
          <a:p>
            <a:r>
              <a:rPr lang="en-US" dirty="0"/>
              <a:t>Multiply energy by gammas/s interacting</a:t>
            </a:r>
          </a:p>
          <a:p>
            <a:r>
              <a:rPr lang="en-US" dirty="0"/>
              <a:t>Number gammas/standard weight (J/kg)</a:t>
            </a:r>
          </a:p>
          <a:p>
            <a:r>
              <a:rPr lang="en-US" dirty="0"/>
              <a:t>Estimate yearly dose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4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0B736-E2EA-4E41-92B1-74E9017E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Setbacks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DD646-6E89-4E48-A9D9-F8226329D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/>
              <a:t>Equipment issues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Equipment arrival time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Computer quality 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Access to only one MCA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/>
          </a:p>
          <a:p>
            <a:r>
              <a:rPr lang="en-US"/>
              <a:t>Conflicting schedules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PHY-331 occurring simultaneously </a:t>
            </a:r>
          </a:p>
        </p:txBody>
      </p:sp>
    </p:spTree>
    <p:extLst>
      <p:ext uri="{BB962C8B-B14F-4D97-AF65-F5344CB8AC3E}">
        <p14:creationId xmlns:p14="http://schemas.microsoft.com/office/powerpoint/2010/main" val="343606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2EF07-661E-D947-8D7A-EF81F6DF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600"/>
              <a:t>Achievements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DA4FF-EEA7-D244-9A2B-FED3B713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Nuclides identified in given building materials </a:t>
            </a:r>
          </a:p>
          <a:p>
            <a:endParaRPr lang="en-US" sz="2200" dirty="0"/>
          </a:p>
          <a:p>
            <a:r>
              <a:rPr lang="en-US" sz="2200" dirty="0"/>
              <a:t>Measured Activity calculations </a:t>
            </a:r>
          </a:p>
          <a:p>
            <a:endParaRPr lang="en-US" sz="2200" dirty="0"/>
          </a:p>
          <a:p>
            <a:r>
              <a:rPr lang="en-US" sz="2200" dirty="0"/>
              <a:t>Absolute activity calculations (estimated)</a:t>
            </a:r>
          </a:p>
          <a:p>
            <a:endParaRPr lang="en-US" sz="2200" dirty="0"/>
          </a:p>
          <a:p>
            <a:r>
              <a:rPr lang="en-US" sz="2200" dirty="0"/>
              <a:t>Dose rate calculations (estimated)</a:t>
            </a:r>
          </a:p>
        </p:txBody>
      </p:sp>
    </p:spTree>
    <p:extLst>
      <p:ext uri="{BB962C8B-B14F-4D97-AF65-F5344CB8AC3E}">
        <p14:creationId xmlns:p14="http://schemas.microsoft.com/office/powerpoint/2010/main" val="422981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98D1-F0F7-0649-84D2-E832B18DB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Comments    Personal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6BA0-E59B-C740-8387-FA09F4234F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Expansion of research</a:t>
            </a:r>
          </a:p>
          <a:p>
            <a:pPr lvl="1"/>
            <a:r>
              <a:rPr lang="en-US" dirty="0"/>
              <a:t>Separate experiment to determine photopeak detection efficiency of well-detector </a:t>
            </a:r>
          </a:p>
          <a:p>
            <a:pPr lvl="1"/>
            <a:r>
              <a:rPr lang="en-US" dirty="0"/>
              <a:t>Contribution of other materials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AF0DA-52BC-2B4E-B9A7-548EADF15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Experience independently working towards deadline</a:t>
            </a:r>
          </a:p>
          <a:p>
            <a:r>
              <a:rPr lang="en-US" dirty="0"/>
              <a:t>Overcoming setbacks/challenges</a:t>
            </a:r>
          </a:p>
          <a:p>
            <a:r>
              <a:rPr lang="en-US" dirty="0"/>
              <a:t>Enhanced technical writing and speaking skills</a:t>
            </a:r>
          </a:p>
          <a:p>
            <a:r>
              <a:rPr lang="en-US" dirty="0"/>
              <a:t>Lab experience and further understanding of atomic and nuclear physics 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CE5A72-780D-1A45-817B-8EEEC12F080F}"/>
              </a:ext>
            </a:extLst>
          </p:cNvPr>
          <p:cNvCxnSpPr>
            <a:cxnSpLocks/>
          </p:cNvCxnSpPr>
          <p:nvPr/>
        </p:nvCxnSpPr>
        <p:spPr>
          <a:xfrm>
            <a:off x="6090683" y="365236"/>
            <a:ext cx="0" cy="612775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160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uestion marks in a line and one question mark is lit">
            <a:extLst>
              <a:ext uri="{FF2B5EF4-FFF2-40B4-BE49-F238E27FC236}">
                <a16:creationId xmlns:a16="http://schemas.microsoft.com/office/drawing/2014/main" id="{ECBB1231-CBC3-58FC-12BB-458C313874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056" b="136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E5D3D-4902-9D42-9F7A-8D949789F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7543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2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EAE4-8ABD-C749-BB92-E15E845F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038" y="700777"/>
            <a:ext cx="4208403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Recap of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FD87-CC5D-FF40-8454-D2D1717F9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4039" y="2196895"/>
            <a:ext cx="4208403" cy="3711571"/>
          </a:xfrm>
        </p:spPr>
        <p:txBody>
          <a:bodyPr>
            <a:normAutofit/>
          </a:bodyPr>
          <a:lstStyle/>
          <a:p>
            <a:r>
              <a:rPr lang="en-US" sz="2000" dirty="0"/>
              <a:t>Studying radioactivity of building materials using gamma-ray spectroscopy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Determine what nuclides are present in each sample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Source Activity for nuclides identified 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Estimation of dose rate from given elements</a:t>
            </a:r>
          </a:p>
        </p:txBody>
      </p:sp>
      <p:pic>
        <p:nvPicPr>
          <p:cNvPr id="9" name="Picture 8" descr="A pile of dirt on a surface&#10;&#10;Description automatically generated">
            <a:extLst>
              <a:ext uri="{FF2B5EF4-FFF2-40B4-BE49-F238E27FC236}">
                <a16:creationId xmlns:a16="http://schemas.microsoft.com/office/drawing/2014/main" id="{BB8389E8-6CA7-DF4B-9C11-C95E4A1325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11974" r="39752" b="16198"/>
          <a:stretch/>
        </p:blipFill>
        <p:spPr bwMode="auto">
          <a:xfrm rot="5400000">
            <a:off x="693581" y="4269501"/>
            <a:ext cx="2350402" cy="218133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broken piece of stone&#10;&#10;Description automatically generated with medium confidence">
            <a:extLst>
              <a:ext uri="{FF2B5EF4-FFF2-40B4-BE49-F238E27FC236}">
                <a16:creationId xmlns:a16="http://schemas.microsoft.com/office/drawing/2014/main" id="{DF54B607-AC0D-5243-8D81-E7DDA26BA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9345" r="20116" b="8055"/>
          <a:stretch/>
        </p:blipFill>
        <p:spPr bwMode="auto">
          <a:xfrm rot="5400000">
            <a:off x="4851138" y="4271078"/>
            <a:ext cx="2209185" cy="23194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broken brick on a table&#10;&#10;Description automatically generated">
            <a:extLst>
              <a:ext uri="{FF2B5EF4-FFF2-40B4-BE49-F238E27FC236}">
                <a16:creationId xmlns:a16="http://schemas.microsoft.com/office/drawing/2014/main" id="{88A0EFEA-0E31-9D46-82F2-0A08E672C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6891" r="9837" b="12114"/>
          <a:stretch/>
        </p:blipFill>
        <p:spPr bwMode="auto">
          <a:xfrm rot="5400000">
            <a:off x="2792049" y="4639998"/>
            <a:ext cx="2186110" cy="16046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A white box with a silver cylinder next to it&#10;&#10;Description automatically generated">
            <a:extLst>
              <a:ext uri="{FF2B5EF4-FFF2-40B4-BE49-F238E27FC236}">
                <a16:creationId xmlns:a16="http://schemas.microsoft.com/office/drawing/2014/main" id="{201D3C05-DC4E-7F40-9FE3-478FFE6C0E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1" b="2209"/>
          <a:stretch/>
        </p:blipFill>
        <p:spPr bwMode="auto">
          <a:xfrm>
            <a:off x="1297818" y="374594"/>
            <a:ext cx="5174571" cy="348774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77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EE7B-32FD-6440-A128-FA3B36B8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pPr algn="r"/>
            <a:r>
              <a:rPr lang="en-US" sz="4800" dirty="0"/>
              <a:t>Material estimations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74F5-27EA-0140-9231-A606AF741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10 80lb bags of Portland cement (Home foundation)</a:t>
            </a:r>
          </a:p>
          <a:p>
            <a:pPr lvl="1"/>
            <a:r>
              <a:rPr lang="en-US" dirty="0"/>
              <a:t>K-40: 1.16 x 10</a:t>
            </a:r>
            <a:r>
              <a:rPr lang="en-US" baseline="30000" dirty="0"/>
              <a:t>-19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Pb-212: 4.07 x 10</a:t>
            </a:r>
            <a:r>
              <a:rPr lang="en-US" baseline="30000" dirty="0"/>
              <a:t>-20</a:t>
            </a:r>
            <a:r>
              <a:rPr lang="en-US" dirty="0"/>
              <a:t> J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1000 Bricks (Home build)</a:t>
            </a:r>
          </a:p>
          <a:p>
            <a:pPr lvl="1"/>
            <a:r>
              <a:rPr lang="en-US" dirty="0"/>
              <a:t>K-40: 1.98 x 10</a:t>
            </a:r>
            <a:r>
              <a:rPr lang="en-US" baseline="30000" dirty="0"/>
              <a:t>-20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Pb-212: 5.67 x 10</a:t>
            </a:r>
            <a:r>
              <a:rPr lang="en-US" baseline="30000" dirty="0"/>
              <a:t>-20</a:t>
            </a:r>
            <a:r>
              <a:rPr lang="en-US" dirty="0"/>
              <a:t> J</a:t>
            </a:r>
          </a:p>
          <a:p>
            <a:pPr lvl="1"/>
            <a:endParaRPr lang="en-US" dirty="0"/>
          </a:p>
          <a:p>
            <a:r>
              <a:rPr lang="en-US" dirty="0"/>
              <a:t>Granite countertop and island </a:t>
            </a:r>
          </a:p>
          <a:p>
            <a:pPr lvl="1"/>
            <a:r>
              <a:rPr lang="en-US" dirty="0"/>
              <a:t>K-40: 1.96 x 10</a:t>
            </a:r>
            <a:r>
              <a:rPr lang="en-US" baseline="30000" dirty="0"/>
              <a:t>-18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K-40: 3.27 x 10</a:t>
            </a:r>
            <a:r>
              <a:rPr lang="en-US" baseline="30000" dirty="0"/>
              <a:t>-18</a:t>
            </a:r>
            <a:r>
              <a:rPr lang="en-US" dirty="0"/>
              <a:t> J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5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C918-1A86-7849-ADE7-B9C994BF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87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/>
              <a:t>Expected Spectrums</a:t>
            </a:r>
          </a:p>
        </p:txBody>
      </p:sp>
      <p:pic>
        <p:nvPicPr>
          <p:cNvPr id="4" name="Content Placeholder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7DCA2F-7C13-AB45-BD86-4BA0E638C405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494088"/>
            <a:ext cx="5437188" cy="32480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8A8E49-C238-E34C-9E87-683C85C018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00838" y="3648075"/>
            <a:ext cx="4702720" cy="2809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0C6356-A7F0-3544-950D-C21E2CDA7530}"/>
              </a:ext>
            </a:extLst>
          </p:cNvPr>
          <p:cNvSpPr/>
          <p:nvPr/>
        </p:nvSpPr>
        <p:spPr>
          <a:xfrm>
            <a:off x="1025236" y="1723407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719417-4551-4C4B-AB06-0D31326BE2A8}"/>
              </a:ext>
            </a:extLst>
          </p:cNvPr>
          <p:cNvSpPr/>
          <p:nvPr/>
        </p:nvSpPr>
        <p:spPr>
          <a:xfrm>
            <a:off x="6262254" y="4216590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0D1A65-F81C-A746-BC25-11BA64D0A657}"/>
              </a:ext>
            </a:extLst>
          </p:cNvPr>
          <p:cNvSpPr/>
          <p:nvPr/>
        </p:nvSpPr>
        <p:spPr>
          <a:xfrm>
            <a:off x="6262255" y="1723407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B7146-DBA5-FA42-9E63-8DB1D44EB286}"/>
              </a:ext>
            </a:extLst>
          </p:cNvPr>
          <p:cNvSpPr/>
          <p:nvPr/>
        </p:nvSpPr>
        <p:spPr>
          <a:xfrm>
            <a:off x="1025235" y="4246724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C7444240-6E7C-9F42-9B7F-18AA305047E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116828" y="1864248"/>
            <a:ext cx="4758944" cy="19463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bag of string and a string bag&#10;&#10;Description automatically generated with medium confidence">
            <a:extLst>
              <a:ext uri="{FF2B5EF4-FFF2-40B4-BE49-F238E27FC236}">
                <a16:creationId xmlns:a16="http://schemas.microsoft.com/office/drawing/2014/main" id="{B45387DC-9ACE-8343-A30B-E7F39842E9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t="12408" r="3958" b="8148"/>
          <a:stretch/>
        </p:blipFill>
        <p:spPr>
          <a:xfrm rot="5400000">
            <a:off x="4705003" y="2082920"/>
            <a:ext cx="1216961" cy="867957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6555BF94-06C6-8A49-AA43-52DD5FA8649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307354" y="1754992"/>
            <a:ext cx="4794917" cy="21586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A blue can with white text on it&#10;&#10;Description automatically generated">
            <a:extLst>
              <a:ext uri="{FF2B5EF4-FFF2-40B4-BE49-F238E27FC236}">
                <a16:creationId xmlns:a16="http://schemas.microsoft.com/office/drawing/2014/main" id="{BCF752DC-E0AC-4547-8E15-3E9D4CE56B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88" t="20509" r="12558" b="24091"/>
          <a:stretch/>
        </p:blipFill>
        <p:spPr>
          <a:xfrm rot="5400000">
            <a:off x="9832196" y="2146117"/>
            <a:ext cx="1466011" cy="823670"/>
          </a:xfrm>
          <a:prstGeom prst="rect">
            <a:avLst/>
          </a:prstGeom>
        </p:spPr>
      </p:pic>
      <p:pic>
        <p:nvPicPr>
          <p:cNvPr id="15" name="Picture 14" descr="A colorful pencils on a black background&#10;&#10;Description automatically generated">
            <a:extLst>
              <a:ext uri="{FF2B5EF4-FFF2-40B4-BE49-F238E27FC236}">
                <a16:creationId xmlns:a16="http://schemas.microsoft.com/office/drawing/2014/main" id="{506AF8C2-4DD3-434C-B546-8E40101C6FA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116828" y="4255041"/>
            <a:ext cx="4679059" cy="22112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A close up of a watch&#10;&#10;Description automatically generated">
            <a:extLst>
              <a:ext uri="{FF2B5EF4-FFF2-40B4-BE49-F238E27FC236}">
                <a16:creationId xmlns:a16="http://schemas.microsoft.com/office/drawing/2014/main" id="{616EE6CB-3B8D-C544-8941-30B2A89526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rcRect l="30543" t="29190" r="36279" b="24505"/>
          <a:stretch/>
        </p:blipFill>
        <p:spPr>
          <a:xfrm rot="5400000">
            <a:off x="4589603" y="4311319"/>
            <a:ext cx="1037576" cy="1086062"/>
          </a:xfrm>
          <a:prstGeom prst="rect">
            <a:avLst/>
          </a:prstGeom>
        </p:spPr>
      </p:pic>
      <p:pic>
        <p:nvPicPr>
          <p:cNvPr id="17" name="Picture 16" descr="A white line in the dark&#10;&#10;Description automatically generated">
            <a:extLst>
              <a:ext uri="{FF2B5EF4-FFF2-40B4-BE49-F238E27FC236}">
                <a16:creationId xmlns:a16="http://schemas.microsoft.com/office/drawing/2014/main" id="{FBE98C0B-0A7A-9445-B384-DE50AE7B583C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6307353" y="4343111"/>
            <a:ext cx="4794917" cy="20847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 descr="A broken glass jar on a table&#10;&#10;Description automatically generated">
            <a:extLst>
              <a:ext uri="{FF2B5EF4-FFF2-40B4-BE49-F238E27FC236}">
                <a16:creationId xmlns:a16="http://schemas.microsoft.com/office/drawing/2014/main" id="{885153F3-EE12-6D4C-BA45-02ECD08FDE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3246" r="9997" b="20556"/>
          <a:stretch/>
        </p:blipFill>
        <p:spPr bwMode="auto">
          <a:xfrm rot="5400000">
            <a:off x="9970330" y="4681474"/>
            <a:ext cx="1253982" cy="695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FB7768-DCC9-B64E-8776-6DE60066F45A}"/>
              </a:ext>
            </a:extLst>
          </p:cNvPr>
          <p:cNvSpPr txBox="1"/>
          <p:nvPr/>
        </p:nvSpPr>
        <p:spPr>
          <a:xfrm>
            <a:off x="4997902" y="3096684"/>
            <a:ext cx="8679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Th-232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34E4D8-ACA9-474E-9477-3D7E21441445}"/>
              </a:ext>
            </a:extLst>
          </p:cNvPr>
          <p:cNvSpPr txBox="1"/>
          <p:nvPr/>
        </p:nvSpPr>
        <p:spPr>
          <a:xfrm>
            <a:off x="10263134" y="3261367"/>
            <a:ext cx="791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K-40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8C9952-57E0-DF4D-BB87-B3AC76A5F304}"/>
              </a:ext>
            </a:extLst>
          </p:cNvPr>
          <p:cNvSpPr txBox="1"/>
          <p:nvPr/>
        </p:nvSpPr>
        <p:spPr>
          <a:xfrm>
            <a:off x="4818395" y="5352337"/>
            <a:ext cx="721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Ra-226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C365AB-F97F-2E4F-B464-73958C637972}"/>
              </a:ext>
            </a:extLst>
          </p:cNvPr>
          <p:cNvSpPr txBox="1"/>
          <p:nvPr/>
        </p:nvSpPr>
        <p:spPr>
          <a:xfrm>
            <a:off x="10340722" y="5656001"/>
            <a:ext cx="713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U-238</a:t>
            </a:r>
          </a:p>
        </p:txBody>
      </p:sp>
    </p:spTree>
    <p:extLst>
      <p:ext uri="{BB962C8B-B14F-4D97-AF65-F5344CB8AC3E}">
        <p14:creationId xmlns:p14="http://schemas.microsoft.com/office/powerpoint/2010/main" val="134010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C918-1A86-7849-ADE7-B9C994BF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/>
              <a:t>Background  Spectrums</a:t>
            </a:r>
          </a:p>
        </p:txBody>
      </p:sp>
      <p:pic>
        <p:nvPicPr>
          <p:cNvPr id="4" name="Content Placeholder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7DCA2F-7C13-AB45-BD86-4BA0E638C405}"/>
              </a:ext>
            </a:extLst>
          </p:cNvPr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494088"/>
            <a:ext cx="5437188" cy="32480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8A8E49-C238-E34C-9E87-683C85C018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00838" y="3648075"/>
            <a:ext cx="4702720" cy="28098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62A6EF-82B6-3D49-9828-ECC7C7CD224C}"/>
              </a:ext>
            </a:extLst>
          </p:cNvPr>
          <p:cNvSpPr/>
          <p:nvPr/>
        </p:nvSpPr>
        <p:spPr>
          <a:xfrm>
            <a:off x="962715" y="2542461"/>
            <a:ext cx="4904509" cy="304019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50C0FF-FDE3-0C45-BAA8-00960ED0E11C}"/>
              </a:ext>
            </a:extLst>
          </p:cNvPr>
          <p:cNvSpPr/>
          <p:nvPr/>
        </p:nvSpPr>
        <p:spPr>
          <a:xfrm>
            <a:off x="6499049" y="2542462"/>
            <a:ext cx="4904509" cy="30401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E5823DF-DE73-1D47-B1EF-4C9E85C842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5036" y="2642315"/>
            <a:ext cx="4827600" cy="29403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20532B8-37EB-8441-B0E3-801217D8D5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53406" y="2642315"/>
            <a:ext cx="4800394" cy="28098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302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C50977AE-7B6E-5442-B71B-4E8EF63F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Material Spectrums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32E1A1-C3D5-4349-95B8-63A6C11937A4}"/>
              </a:ext>
            </a:extLst>
          </p:cNvPr>
          <p:cNvSpPr/>
          <p:nvPr/>
        </p:nvSpPr>
        <p:spPr>
          <a:xfrm>
            <a:off x="838200" y="1690688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D12DBE-ED92-1C4D-A01C-3B53E491E112}"/>
              </a:ext>
            </a:extLst>
          </p:cNvPr>
          <p:cNvSpPr/>
          <p:nvPr/>
        </p:nvSpPr>
        <p:spPr>
          <a:xfrm>
            <a:off x="3643745" y="4281649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077712-2506-8D49-9657-AE0E07BC98BB}"/>
              </a:ext>
            </a:extLst>
          </p:cNvPr>
          <p:cNvSpPr/>
          <p:nvPr/>
        </p:nvSpPr>
        <p:spPr>
          <a:xfrm>
            <a:off x="6802582" y="1690688"/>
            <a:ext cx="4904509" cy="22112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group of colorful objects&#10;&#10;Description automatically generated">
            <a:extLst>
              <a:ext uri="{FF2B5EF4-FFF2-40B4-BE49-F238E27FC236}">
                <a16:creationId xmlns:a16="http://schemas.microsoft.com/office/drawing/2014/main" id="{433034BB-CA74-A24F-8139-B2E0BA0A5B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8817" y="1795212"/>
            <a:ext cx="4637071" cy="2002536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6" name="Picture 35" descr="A group of colorful objects&#10;&#10;Description automatically generated with medium confidence">
            <a:extLst>
              <a:ext uri="{FF2B5EF4-FFF2-40B4-BE49-F238E27FC236}">
                <a16:creationId xmlns:a16="http://schemas.microsoft.com/office/drawing/2014/main" id="{2B85301D-4AFC-EB46-9CA1-4B8D41AA4E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77917" y="1789528"/>
            <a:ext cx="4590306" cy="2039112"/>
          </a:xfrm>
          <a:prstGeom prst="rect">
            <a:avLst/>
          </a:prstGeom>
          <a:ln w="12700">
            <a:noFill/>
          </a:ln>
        </p:spPr>
      </p:pic>
      <p:pic>
        <p:nvPicPr>
          <p:cNvPr id="37" name="Picture 36" descr="A red arrow in a black background&#10;&#10;Description automatically generated">
            <a:extLst>
              <a:ext uri="{FF2B5EF4-FFF2-40B4-BE49-F238E27FC236}">
                <a16:creationId xmlns:a16="http://schemas.microsoft.com/office/drawing/2014/main" id="{25016D1D-D48D-564C-B456-D70B6DA4999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708324" y="4375149"/>
            <a:ext cx="4839930" cy="2117726"/>
          </a:xfrm>
          <a:prstGeom prst="rect">
            <a:avLst/>
          </a:prstGeom>
        </p:spPr>
      </p:pic>
      <p:pic>
        <p:nvPicPr>
          <p:cNvPr id="38" name="Picture 37" descr="A pile of dirt on a surface&#10;&#10;Description automatically generated">
            <a:extLst>
              <a:ext uri="{FF2B5EF4-FFF2-40B4-BE49-F238E27FC236}">
                <a16:creationId xmlns:a16="http://schemas.microsoft.com/office/drawing/2014/main" id="{A1350243-192E-9046-9013-7BE4CE89B3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t="11974" r="39752" b="16198"/>
          <a:stretch/>
        </p:blipFill>
        <p:spPr bwMode="auto">
          <a:xfrm rot="5400000">
            <a:off x="4423706" y="1900279"/>
            <a:ext cx="1156015" cy="1075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Picture 38" descr="A broken brick on a table&#10;&#10;Description automatically generated">
            <a:extLst>
              <a:ext uri="{FF2B5EF4-FFF2-40B4-BE49-F238E27FC236}">
                <a16:creationId xmlns:a16="http://schemas.microsoft.com/office/drawing/2014/main" id="{76BFF329-C492-5341-94E0-2C0DEF0E7D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6891" r="9837" b="12114"/>
          <a:stretch/>
        </p:blipFill>
        <p:spPr bwMode="auto">
          <a:xfrm rot="5400000">
            <a:off x="10459549" y="2009125"/>
            <a:ext cx="1119024" cy="821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 descr="A broken piece of stone&#10;&#10;Description automatically generated with medium confidence">
            <a:extLst>
              <a:ext uri="{FF2B5EF4-FFF2-40B4-BE49-F238E27FC236}">
                <a16:creationId xmlns:a16="http://schemas.microsoft.com/office/drawing/2014/main" id="{B17E20A3-0CCF-C649-BCA0-059BA2DF94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t="9345" r="20116" b="8055"/>
          <a:stretch/>
        </p:blipFill>
        <p:spPr bwMode="auto">
          <a:xfrm rot="5400000">
            <a:off x="7363461" y="4387120"/>
            <a:ext cx="1024017" cy="10697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77E61B-A7F6-1248-996D-649593B9AEFC}"/>
              </a:ext>
            </a:extLst>
          </p:cNvPr>
          <p:cNvSpPr txBox="1"/>
          <p:nvPr/>
        </p:nvSpPr>
        <p:spPr>
          <a:xfrm>
            <a:off x="4694839" y="2965099"/>
            <a:ext cx="999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Portland Cement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0BB25FB-11A8-8F43-94E2-B29A83B1156B}"/>
              </a:ext>
            </a:extLst>
          </p:cNvPr>
          <p:cNvSpPr txBox="1"/>
          <p:nvPr/>
        </p:nvSpPr>
        <p:spPr>
          <a:xfrm>
            <a:off x="10772560" y="2954267"/>
            <a:ext cx="8212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Brick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760707-2A38-0B49-A952-1AFE9240386F}"/>
              </a:ext>
            </a:extLst>
          </p:cNvPr>
          <p:cNvSpPr txBox="1"/>
          <p:nvPr/>
        </p:nvSpPr>
        <p:spPr>
          <a:xfrm>
            <a:off x="7517219" y="5434012"/>
            <a:ext cx="865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Granite</a:t>
            </a:r>
          </a:p>
        </p:txBody>
      </p:sp>
    </p:spTree>
    <p:extLst>
      <p:ext uri="{BB962C8B-B14F-4D97-AF65-F5344CB8AC3E}">
        <p14:creationId xmlns:p14="http://schemas.microsoft.com/office/powerpoint/2010/main" val="4066096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E042D2-8732-DF4E-A674-024417AE0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Results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427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B5CE-3C65-8140-BF5A-D3174E8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Resulting Spectrums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3409D4-8193-4649-87AD-2CBA1259A1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2441032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E739811-ABB8-8A44-92CB-7CD0A72FE16F}"/>
              </a:ext>
            </a:extLst>
          </p:cNvPr>
          <p:cNvSpPr txBox="1"/>
          <p:nvPr/>
        </p:nvSpPr>
        <p:spPr>
          <a:xfrm>
            <a:off x="4932219" y="3275111"/>
            <a:ext cx="1925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1460.8 keV (K-40)</a:t>
            </a:r>
          </a:p>
        </p:txBody>
      </p:sp>
    </p:spTree>
    <p:extLst>
      <p:ext uri="{BB962C8B-B14F-4D97-AF65-F5344CB8AC3E}">
        <p14:creationId xmlns:p14="http://schemas.microsoft.com/office/powerpoint/2010/main" val="3886879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1250-4B2D-C24F-B0F4-155FF87A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Portland Cement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CCEEB98-01A9-2C4D-BC9E-727E935EB5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59457"/>
              </p:ext>
            </p:extLst>
          </p:nvPr>
        </p:nvGraphicFramePr>
        <p:xfrm>
          <a:off x="838200" y="1926266"/>
          <a:ext cx="10515600" cy="435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949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13A1-AC37-7B40-8408-FFFBAE9DE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Portland Cement (0.009 kg)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E08062-1178-184A-A338-3CC814DD7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13246"/>
              </p:ext>
            </p:extLst>
          </p:nvPr>
        </p:nvGraphicFramePr>
        <p:xfrm>
          <a:off x="1716506" y="1721018"/>
          <a:ext cx="8758988" cy="453168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9747">
                  <a:extLst>
                    <a:ext uri="{9D8B030D-6E8A-4147-A177-3AD203B41FA5}">
                      <a16:colId xmlns:a16="http://schemas.microsoft.com/office/drawing/2014/main" val="239471241"/>
                    </a:ext>
                  </a:extLst>
                </a:gridCol>
                <a:gridCol w="2189747">
                  <a:extLst>
                    <a:ext uri="{9D8B030D-6E8A-4147-A177-3AD203B41FA5}">
                      <a16:colId xmlns:a16="http://schemas.microsoft.com/office/drawing/2014/main" val="4045382680"/>
                    </a:ext>
                  </a:extLst>
                </a:gridCol>
                <a:gridCol w="2189747">
                  <a:extLst>
                    <a:ext uri="{9D8B030D-6E8A-4147-A177-3AD203B41FA5}">
                      <a16:colId xmlns:a16="http://schemas.microsoft.com/office/drawing/2014/main" val="2744037490"/>
                    </a:ext>
                  </a:extLst>
                </a:gridCol>
                <a:gridCol w="2189747">
                  <a:extLst>
                    <a:ext uri="{9D8B030D-6E8A-4147-A177-3AD203B41FA5}">
                      <a16:colId xmlns:a16="http://schemas.microsoft.com/office/drawing/2014/main" val="109707585"/>
                    </a:ext>
                  </a:extLst>
                </a:gridCol>
              </a:tblGrid>
              <a:tr h="120009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Nuclide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Measured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Dose Rate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064264"/>
                  </a:ext>
                </a:extLst>
              </a:tr>
              <a:tr h="13716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Pb-212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0.025 ± 0.001 cps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0.0227 ± 0.0151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1.1214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J/kg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1.1214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Gy</a:t>
                      </a: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1.1214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125945"/>
                  </a:ext>
                </a:extLst>
              </a:tr>
              <a:tr h="18685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0.0025 ± 0.0020 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0.056 ± 0.002 </a:t>
                      </a:r>
                      <a:r>
                        <a:rPr lang="en-US" dirty="0" err="1"/>
                        <a:t>Bq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J/kg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Gy</a:t>
                      </a: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3.204 x 10</a:t>
                      </a:r>
                      <a:r>
                        <a:rPr lang="en-US" baseline="30000" dirty="0"/>
                        <a:t>-22</a:t>
                      </a:r>
                      <a:r>
                        <a:rPr lang="en-US" baseline="0" dirty="0"/>
                        <a:t> rem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1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386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1795</TotalTime>
  <Words>493</Words>
  <Application>Microsoft Macintosh PowerPoint</Application>
  <PresentationFormat>Widescreen</PresentationFormat>
  <Paragraphs>144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Courier New</vt:lpstr>
      <vt:lpstr>Office Theme</vt:lpstr>
      <vt:lpstr>Radioactivity of Building Materials</vt:lpstr>
      <vt:lpstr>Recap of Experiment</vt:lpstr>
      <vt:lpstr>Expected Spectrums</vt:lpstr>
      <vt:lpstr>Background  Spectrums</vt:lpstr>
      <vt:lpstr>Building Material Spectrums </vt:lpstr>
      <vt:lpstr>Results</vt:lpstr>
      <vt:lpstr>Resulting Spectrums </vt:lpstr>
      <vt:lpstr>Portland Cement</vt:lpstr>
      <vt:lpstr>Portland Cement (0.009 kg)</vt:lpstr>
      <vt:lpstr>Brick</vt:lpstr>
      <vt:lpstr>Brick (0.0081 kg)</vt:lpstr>
      <vt:lpstr>Granite</vt:lpstr>
      <vt:lpstr>Granite (0.0075 kg)</vt:lpstr>
      <vt:lpstr>Material Estimations </vt:lpstr>
      <vt:lpstr>Setbacks</vt:lpstr>
      <vt:lpstr>Achievements</vt:lpstr>
      <vt:lpstr>Additional Comments    Personal Experience</vt:lpstr>
      <vt:lpstr>Questions?</vt:lpstr>
      <vt:lpstr>PowerPoint Presentation</vt:lpstr>
      <vt:lpstr>Material estimations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Radioactivity of Building Materials</dc:title>
  <dc:creator>Microsoft Office User</dc:creator>
  <cp:lastModifiedBy>Microsoft Office User</cp:lastModifiedBy>
  <cp:revision>20</cp:revision>
  <dcterms:created xsi:type="dcterms:W3CDTF">2024-12-03T15:22:27Z</dcterms:created>
  <dcterms:modified xsi:type="dcterms:W3CDTF">2024-12-06T20:29:37Z</dcterms:modified>
</cp:coreProperties>
</file>