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Work Sans Medium"/>
      <p:regular r:id="rId20"/>
      <p:bold r:id="rId21"/>
      <p:italic r:id="rId22"/>
      <p:boldItalic r:id="rId23"/>
    </p:embeddedFont>
    <p:embeddedFont>
      <p:font typeface="Work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WorkSansMedium-regular.fntdata"/><Relationship Id="rId22" Type="http://schemas.openxmlformats.org/officeDocument/2006/relationships/font" Target="fonts/WorkSansMedium-italic.fntdata"/><Relationship Id="rId21" Type="http://schemas.openxmlformats.org/officeDocument/2006/relationships/font" Target="fonts/WorkSansMedium-bold.fntdata"/><Relationship Id="rId24" Type="http://schemas.openxmlformats.org/officeDocument/2006/relationships/font" Target="fonts/WorkSans-regular.fntdata"/><Relationship Id="rId23" Type="http://schemas.openxmlformats.org/officeDocument/2006/relationships/font" Target="fonts/WorkSansMedium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WorkSans-italic.fntdata"/><Relationship Id="rId25" Type="http://schemas.openxmlformats.org/officeDocument/2006/relationships/font" Target="fonts/WorkSans-bold.fntdata"/><Relationship Id="rId27" Type="http://schemas.openxmlformats.org/officeDocument/2006/relationships/font" Target="fonts/Work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1b1a4414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1b1a4414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1b1a44146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1b1a44146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d671d88570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d671d88570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d671d88570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d671d88570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d671d88570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d671d88570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1b1a441469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1b1a441469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b1be59fe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1b1be59fe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1c34e30a68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1c34e30a68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1b1a44146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1b1a44146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1c34e30a68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1c34e30a68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1b1a441469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1b1a441469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1b1a44146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1b1a44146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1b1a44146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1b1a44146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1b1a44146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1b1a44146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4" name="Google Shape;54;p1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5" name="Google Shape;55;p1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" name="Google Shape;56;p1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8" name="Google Shape;58;p1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0" name="Google Shape;70;p1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16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8" name="Google Shape;78;p16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" name="Google Shape;79;p16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7" name="Google Shape;87;p1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1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" name="Google Shape;89;p1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0" name="Google Shape;90;p1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1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2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4" name="Google Shape;114;p2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5" name="Google Shape;115;p2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USTOM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32" name="Google Shape;132;p23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 txBox="1"/>
          <p:nvPr>
            <p:ph type="title"/>
          </p:nvPr>
        </p:nvSpPr>
        <p:spPr>
          <a:xfrm>
            <a:off x="80350" y="102275"/>
            <a:ext cx="8835000" cy="26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3"/>
          <p:cNvSpPr/>
          <p:nvPr>
            <p:ph idx="2" type="pic"/>
          </p:nvPr>
        </p:nvSpPr>
        <p:spPr>
          <a:xfrm>
            <a:off x="0" y="2936025"/>
            <a:ext cx="9144000" cy="134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3"/>
          <p:cNvSpPr txBox="1"/>
          <p:nvPr>
            <p:ph idx="1" type="subTitle"/>
          </p:nvPr>
        </p:nvSpPr>
        <p:spPr>
          <a:xfrm>
            <a:off x="135589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3"/>
          <p:cNvSpPr txBox="1"/>
          <p:nvPr>
            <p:ph idx="3" type="subTitle"/>
          </p:nvPr>
        </p:nvSpPr>
        <p:spPr>
          <a:xfrm>
            <a:off x="3100296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CUSTOM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38" name="Google Shape;138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/>
          <p:nvPr>
            <p:ph idx="2" type="pic"/>
          </p:nvPr>
        </p:nvSpPr>
        <p:spPr>
          <a:xfrm>
            <a:off x="4634650" y="7375"/>
            <a:ext cx="4509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4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1" name="Google Shape;141;p24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2" name="Google Shape;142;p24"/>
          <p:cNvSpPr txBox="1"/>
          <p:nvPr>
            <p:ph idx="3" type="body"/>
          </p:nvPr>
        </p:nvSpPr>
        <p:spPr>
          <a:xfrm>
            <a:off x="120975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2">
  <p:cSld name="CUSTOM_2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44" name="Google Shape;144;p25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/>
          <p:nvPr>
            <p:ph idx="2" type="pic"/>
          </p:nvPr>
        </p:nvSpPr>
        <p:spPr>
          <a:xfrm>
            <a:off x="0" y="3520300"/>
            <a:ext cx="9144000" cy="16233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25"/>
          <p:cNvSpPr txBox="1"/>
          <p:nvPr>
            <p:ph type="title"/>
          </p:nvPr>
        </p:nvSpPr>
        <p:spPr>
          <a:xfrm>
            <a:off x="3812425" y="686469"/>
            <a:ext cx="51030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8" name="Google Shape;148;p25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">
  <p:cSld name="CUSTOM_2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50" name="Google Shape;150;p26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4" y="0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/>
          <p:nvPr>
            <p:ph idx="2" type="pic"/>
          </p:nvPr>
        </p:nvSpPr>
        <p:spPr>
          <a:xfrm>
            <a:off x="36772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26"/>
          <p:cNvSpPr/>
          <p:nvPr>
            <p:ph idx="3" type="pic"/>
          </p:nvPr>
        </p:nvSpPr>
        <p:spPr>
          <a:xfrm>
            <a:off x="237590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26"/>
          <p:cNvSpPr/>
          <p:nvPr>
            <p:ph idx="4" type="pic"/>
          </p:nvPr>
        </p:nvSpPr>
        <p:spPr>
          <a:xfrm>
            <a:off x="451097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26"/>
          <p:cNvSpPr/>
          <p:nvPr>
            <p:ph idx="5" type="pic"/>
          </p:nvPr>
        </p:nvSpPr>
        <p:spPr>
          <a:xfrm>
            <a:off x="664605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5" name="Google Shape;155;p26"/>
          <p:cNvSpPr txBox="1"/>
          <p:nvPr>
            <p:ph idx="1" type="subTitle"/>
          </p:nvPr>
        </p:nvSpPr>
        <p:spPr>
          <a:xfrm>
            <a:off x="2421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6"/>
          <p:cNvSpPr txBox="1"/>
          <p:nvPr>
            <p:ph type="title"/>
          </p:nvPr>
        </p:nvSpPr>
        <p:spPr>
          <a:xfrm>
            <a:off x="240129" y="1008800"/>
            <a:ext cx="28521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57" name="Google Shape;157;p26"/>
          <p:cNvCxnSpPr>
            <a:stCxn id="158" idx="6"/>
            <a:endCxn id="159" idx="2"/>
          </p:cNvCxnSpPr>
          <p:nvPr/>
        </p:nvCxnSpPr>
        <p:spPr>
          <a:xfrm>
            <a:off x="598113" y="2512750"/>
            <a:ext cx="1777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8" name="Google Shape;158;p26"/>
          <p:cNvSpPr/>
          <p:nvPr/>
        </p:nvSpPr>
        <p:spPr>
          <a:xfrm>
            <a:off x="36771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6"/>
          <p:cNvSpPr/>
          <p:nvPr/>
        </p:nvSpPr>
        <p:spPr>
          <a:xfrm>
            <a:off x="237588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6"/>
          <p:cNvSpPr/>
          <p:nvPr/>
        </p:nvSpPr>
        <p:spPr>
          <a:xfrm>
            <a:off x="451096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6"/>
          <p:cNvSpPr/>
          <p:nvPr/>
        </p:nvSpPr>
        <p:spPr>
          <a:xfrm>
            <a:off x="664603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2" name="Google Shape;162;p26"/>
          <p:cNvCxnSpPr>
            <a:stCxn id="163" idx="3"/>
          </p:cNvCxnSpPr>
          <p:nvPr/>
        </p:nvCxnSpPr>
        <p:spPr>
          <a:xfrm>
            <a:off x="2606289" y="2511600"/>
            <a:ext cx="1904700" cy="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26"/>
          <p:cNvCxnSpPr>
            <a:endCxn id="165" idx="1"/>
          </p:cNvCxnSpPr>
          <p:nvPr/>
        </p:nvCxnSpPr>
        <p:spPr>
          <a:xfrm>
            <a:off x="4741339" y="2511600"/>
            <a:ext cx="1904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6" name="Google Shape;166;p26"/>
          <p:cNvCxnSpPr>
            <a:stCxn id="154" idx="6"/>
          </p:cNvCxnSpPr>
          <p:nvPr/>
        </p:nvCxnSpPr>
        <p:spPr>
          <a:xfrm>
            <a:off x="6876450" y="2511600"/>
            <a:ext cx="2267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7" name="Google Shape;167;p26"/>
          <p:cNvSpPr txBox="1"/>
          <p:nvPr>
            <p:ph idx="6" type="body"/>
          </p:nvPr>
        </p:nvSpPr>
        <p:spPr>
          <a:xfrm>
            <a:off x="2421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68" name="Google Shape;168;p26"/>
          <p:cNvSpPr txBox="1"/>
          <p:nvPr>
            <p:ph idx="7" type="subTitle"/>
          </p:nvPr>
        </p:nvSpPr>
        <p:spPr>
          <a:xfrm>
            <a:off x="237120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6"/>
          <p:cNvSpPr txBox="1"/>
          <p:nvPr>
            <p:ph idx="8" type="body"/>
          </p:nvPr>
        </p:nvSpPr>
        <p:spPr>
          <a:xfrm>
            <a:off x="237120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0" name="Google Shape;170;p26"/>
          <p:cNvSpPr txBox="1"/>
          <p:nvPr>
            <p:ph idx="9" type="subTitle"/>
          </p:nvPr>
        </p:nvSpPr>
        <p:spPr>
          <a:xfrm>
            <a:off x="45147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6"/>
          <p:cNvSpPr txBox="1"/>
          <p:nvPr>
            <p:ph idx="13" type="body"/>
          </p:nvPr>
        </p:nvSpPr>
        <p:spPr>
          <a:xfrm>
            <a:off x="45147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2" name="Google Shape;172;p26"/>
          <p:cNvSpPr txBox="1"/>
          <p:nvPr>
            <p:ph idx="14" type="subTitle"/>
          </p:nvPr>
        </p:nvSpPr>
        <p:spPr>
          <a:xfrm>
            <a:off x="665825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6"/>
          <p:cNvSpPr txBox="1"/>
          <p:nvPr>
            <p:ph idx="15" type="body"/>
          </p:nvPr>
        </p:nvSpPr>
        <p:spPr>
          <a:xfrm>
            <a:off x="665825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allery">
  <p:cSld name="CUSTOM_3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75" name="Google Shape;175;p27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34" y="28353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/>
          <p:nvPr>
            <p:ph idx="2" type="pic"/>
          </p:nvPr>
        </p:nvSpPr>
        <p:spPr>
          <a:xfrm>
            <a:off x="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27"/>
          <p:cNvSpPr/>
          <p:nvPr>
            <p:ph idx="3" type="pic"/>
          </p:nvPr>
        </p:nvSpPr>
        <p:spPr>
          <a:xfrm>
            <a:off x="2286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27"/>
          <p:cNvSpPr/>
          <p:nvPr>
            <p:ph idx="4" type="pic"/>
          </p:nvPr>
        </p:nvSpPr>
        <p:spPr>
          <a:xfrm>
            <a:off x="4572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27"/>
          <p:cNvSpPr/>
          <p:nvPr>
            <p:ph idx="5" type="pic"/>
          </p:nvPr>
        </p:nvSpPr>
        <p:spPr>
          <a:xfrm>
            <a:off x="6858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27"/>
          <p:cNvSpPr txBox="1"/>
          <p:nvPr>
            <p:ph idx="1" type="subTitle"/>
          </p:nvPr>
        </p:nvSpPr>
        <p:spPr>
          <a:xfrm>
            <a:off x="12707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7"/>
          <p:cNvSpPr txBox="1"/>
          <p:nvPr>
            <p:ph idx="6" type="body"/>
          </p:nvPr>
        </p:nvSpPr>
        <p:spPr>
          <a:xfrm>
            <a:off x="12707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82" name="Google Shape;182;p27"/>
          <p:cNvSpPr txBox="1"/>
          <p:nvPr>
            <p:ph idx="7" type="subTitle"/>
          </p:nvPr>
        </p:nvSpPr>
        <p:spPr>
          <a:xfrm>
            <a:off x="228599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7"/>
          <p:cNvSpPr txBox="1"/>
          <p:nvPr>
            <p:ph idx="8" type="body"/>
          </p:nvPr>
        </p:nvSpPr>
        <p:spPr>
          <a:xfrm>
            <a:off x="228599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84" name="Google Shape;184;p27"/>
          <p:cNvSpPr txBox="1"/>
          <p:nvPr>
            <p:ph idx="9" type="subTitle"/>
          </p:nvPr>
        </p:nvSpPr>
        <p:spPr>
          <a:xfrm>
            <a:off x="4572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7"/>
          <p:cNvSpPr txBox="1"/>
          <p:nvPr>
            <p:ph idx="13" type="body"/>
          </p:nvPr>
        </p:nvSpPr>
        <p:spPr>
          <a:xfrm>
            <a:off x="4572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86" name="Google Shape;186;p27"/>
          <p:cNvSpPr txBox="1"/>
          <p:nvPr>
            <p:ph idx="14" type="subTitle"/>
          </p:nvPr>
        </p:nvSpPr>
        <p:spPr>
          <a:xfrm>
            <a:off x="6858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7"/>
          <p:cNvSpPr txBox="1"/>
          <p:nvPr>
            <p:ph idx="15" type="body"/>
          </p:nvPr>
        </p:nvSpPr>
        <p:spPr>
          <a:xfrm>
            <a:off x="6858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3">
  <p:cSld name="CUSTOM_4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89" name="Google Shape;189;p28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/>
          <p:nvPr>
            <p:ph idx="2" type="pic"/>
          </p:nvPr>
        </p:nvSpPr>
        <p:spPr>
          <a:xfrm>
            <a:off x="0" y="3517475"/>
            <a:ext cx="9144000" cy="16479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28"/>
          <p:cNvSpPr txBox="1"/>
          <p:nvPr>
            <p:ph idx="1" type="body"/>
          </p:nvPr>
        </p:nvSpPr>
        <p:spPr>
          <a:xfrm>
            <a:off x="5248661" y="1202375"/>
            <a:ext cx="2957100" cy="19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  <p:sp>
        <p:nvSpPr>
          <p:cNvPr id="192" name="Google Shape;192;p28"/>
          <p:cNvSpPr txBox="1"/>
          <p:nvPr>
            <p:ph idx="3" type="subTitle"/>
          </p:nvPr>
        </p:nvSpPr>
        <p:spPr>
          <a:xfrm>
            <a:off x="5254377" y="891877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3" name="Google Shape;193;p28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4" name="Google Shape;194;p28"/>
          <p:cNvSpPr txBox="1"/>
          <p:nvPr>
            <p:ph type="title"/>
          </p:nvPr>
        </p:nvSpPr>
        <p:spPr>
          <a:xfrm>
            <a:off x="113201" y="455384"/>
            <a:ext cx="49911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5" name="Google Shape;195;p28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nn Diagram">
  <p:cSld name="CUSTOM_5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97" name="Google Shape;19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p29"/>
          <p:cNvSpPr txBox="1"/>
          <p:nvPr>
            <p:ph idx="2" type="subTitle"/>
          </p:nvPr>
        </p:nvSpPr>
        <p:spPr>
          <a:xfrm>
            <a:off x="1964575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0" name="Google Shape;200;p29"/>
          <p:cNvSpPr txBox="1"/>
          <p:nvPr>
            <p:ph idx="3" type="subTitle"/>
          </p:nvPr>
        </p:nvSpPr>
        <p:spPr>
          <a:xfrm>
            <a:off x="5130600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_6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02" name="Google Shape;202;p30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 txBox="1"/>
          <p:nvPr>
            <p:ph idx="1" type="subTitle"/>
          </p:nvPr>
        </p:nvSpPr>
        <p:spPr>
          <a:xfrm>
            <a:off x="117372" y="4391579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30"/>
          <p:cNvSpPr txBox="1"/>
          <p:nvPr>
            <p:ph idx="2" type="subTitle"/>
          </p:nvPr>
        </p:nvSpPr>
        <p:spPr>
          <a:xfrm>
            <a:off x="5230775" y="861450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0"/>
          <p:cNvSpPr txBox="1"/>
          <p:nvPr>
            <p:ph idx="3" type="body"/>
          </p:nvPr>
        </p:nvSpPr>
        <p:spPr>
          <a:xfrm>
            <a:off x="5247739" y="1336579"/>
            <a:ext cx="3566400" cy="22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206" name="Google Shape;206;p30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30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Chart">
  <p:cSld name="CUSTOM_7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09" name="Google Shape;20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1"/>
          <p:cNvSpPr/>
          <p:nvPr/>
        </p:nvSpPr>
        <p:spPr>
          <a:xfrm>
            <a:off x="2494000" y="1476600"/>
            <a:ext cx="3666900" cy="3666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1"/>
          <p:cNvSpPr/>
          <p:nvPr/>
        </p:nvSpPr>
        <p:spPr>
          <a:xfrm>
            <a:off x="6161000" y="1818450"/>
            <a:ext cx="2983200" cy="2983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1"/>
          <p:cNvSpPr/>
          <p:nvPr/>
        </p:nvSpPr>
        <p:spPr>
          <a:xfrm>
            <a:off x="0" y="2063100"/>
            <a:ext cx="2493900" cy="2493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1"/>
          <p:cNvSpPr txBox="1"/>
          <p:nvPr>
            <p:ph type="title"/>
          </p:nvPr>
        </p:nvSpPr>
        <p:spPr>
          <a:xfrm>
            <a:off x="2494000" y="1476600"/>
            <a:ext cx="3673800" cy="3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1"/>
          <p:cNvSpPr txBox="1"/>
          <p:nvPr>
            <p:ph idx="2" type="title"/>
          </p:nvPr>
        </p:nvSpPr>
        <p:spPr>
          <a:xfrm>
            <a:off x="0" y="2063100"/>
            <a:ext cx="2493900" cy="24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1"/>
          <p:cNvSpPr txBox="1"/>
          <p:nvPr>
            <p:ph idx="3" type="title"/>
          </p:nvPr>
        </p:nvSpPr>
        <p:spPr>
          <a:xfrm>
            <a:off x="6161000" y="1818450"/>
            <a:ext cx="2983200" cy="29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31"/>
          <p:cNvSpPr txBox="1"/>
          <p:nvPr>
            <p:ph idx="4" type="title"/>
          </p:nvPr>
        </p:nvSpPr>
        <p:spPr>
          <a:xfrm>
            <a:off x="80350" y="533050"/>
            <a:ext cx="51489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7" name="Google Shape;217;p31"/>
          <p:cNvSpPr txBox="1"/>
          <p:nvPr>
            <p:ph idx="1" type="body"/>
          </p:nvPr>
        </p:nvSpPr>
        <p:spPr>
          <a:xfrm>
            <a:off x="5111325" y="489303"/>
            <a:ext cx="3666900" cy="12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218" name="Google Shape;218;p31"/>
          <p:cNvSpPr txBox="1"/>
          <p:nvPr>
            <p:ph idx="5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9" name="Google Shape;219;p31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" name="Google Shape;220;p31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4">
  <p:cSld name="CUSTOM_8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22" name="Google Shape;222;p32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2"/>
          <p:cNvSpPr/>
          <p:nvPr>
            <p:ph idx="2" type="pic"/>
          </p:nvPr>
        </p:nvSpPr>
        <p:spPr>
          <a:xfrm>
            <a:off x="6794500" y="0"/>
            <a:ext cx="234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32"/>
          <p:cNvSpPr txBox="1"/>
          <p:nvPr>
            <p:ph idx="1" type="body"/>
          </p:nvPr>
        </p:nvSpPr>
        <p:spPr>
          <a:xfrm>
            <a:off x="3108525" y="3747700"/>
            <a:ext cx="3549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225" name="Google Shape;225;p32"/>
          <p:cNvSpPr txBox="1"/>
          <p:nvPr>
            <p:ph idx="3" type="subTitle"/>
          </p:nvPr>
        </p:nvSpPr>
        <p:spPr>
          <a:xfrm>
            <a:off x="117372" y="3520186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2"/>
          <p:cNvSpPr txBox="1"/>
          <p:nvPr>
            <p:ph idx="4" type="body"/>
          </p:nvPr>
        </p:nvSpPr>
        <p:spPr>
          <a:xfrm>
            <a:off x="55300" y="41175"/>
            <a:ext cx="6603000" cy="32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tatistics">
  <p:cSld name="CUSTOM_9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28" name="Google Shape;228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/>
          <p:nvPr>
            <p:ph type="title"/>
          </p:nvPr>
        </p:nvSpPr>
        <p:spPr>
          <a:xfrm>
            <a:off x="6658265" y="8412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3"/>
          <p:cNvSpPr txBox="1"/>
          <p:nvPr>
            <p:ph idx="1" type="subTitle"/>
          </p:nvPr>
        </p:nvSpPr>
        <p:spPr>
          <a:xfrm>
            <a:off x="6671415" y="13234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3"/>
          <p:cNvSpPr txBox="1"/>
          <p:nvPr>
            <p:ph idx="2" type="body"/>
          </p:nvPr>
        </p:nvSpPr>
        <p:spPr>
          <a:xfrm>
            <a:off x="2506950" y="883225"/>
            <a:ext cx="3866700" cy="27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9pPr>
          </a:lstStyle>
          <a:p/>
        </p:txBody>
      </p:sp>
      <p:sp>
        <p:nvSpPr>
          <p:cNvPr id="232" name="Google Shape;232;p33"/>
          <p:cNvSpPr txBox="1"/>
          <p:nvPr>
            <p:ph idx="3" type="title"/>
          </p:nvPr>
        </p:nvSpPr>
        <p:spPr>
          <a:xfrm>
            <a:off x="101700" y="901050"/>
            <a:ext cx="22695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3" name="Google Shape;233;p33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4" name="Google Shape;234;p33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5" name="Google Shape;235;p33"/>
          <p:cNvSpPr txBox="1"/>
          <p:nvPr>
            <p:ph idx="5" type="title"/>
          </p:nvPr>
        </p:nvSpPr>
        <p:spPr>
          <a:xfrm>
            <a:off x="6658265" y="18440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33"/>
          <p:cNvSpPr txBox="1"/>
          <p:nvPr>
            <p:ph idx="6" type="subTitle"/>
          </p:nvPr>
        </p:nvSpPr>
        <p:spPr>
          <a:xfrm>
            <a:off x="6671415" y="23262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3"/>
          <p:cNvSpPr txBox="1"/>
          <p:nvPr>
            <p:ph idx="7" type="title"/>
          </p:nvPr>
        </p:nvSpPr>
        <p:spPr>
          <a:xfrm>
            <a:off x="6658265" y="28468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3"/>
          <p:cNvSpPr txBox="1"/>
          <p:nvPr>
            <p:ph idx="8" type="subTitle"/>
          </p:nvPr>
        </p:nvSpPr>
        <p:spPr>
          <a:xfrm>
            <a:off x="6671415" y="33290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3"/>
          <p:cNvSpPr txBox="1"/>
          <p:nvPr>
            <p:ph idx="9" type="title"/>
          </p:nvPr>
        </p:nvSpPr>
        <p:spPr>
          <a:xfrm>
            <a:off x="6658265" y="38496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33"/>
          <p:cNvSpPr txBox="1"/>
          <p:nvPr>
            <p:ph idx="13" type="subTitle"/>
          </p:nvPr>
        </p:nvSpPr>
        <p:spPr>
          <a:xfrm>
            <a:off x="6671415" y="43318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3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agenda">
  <p:cSld name="CUSTOM_10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43" name="Google Shape;243;p34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/>
          <p:nvPr>
            <p:ph idx="1" type="subTitle"/>
          </p:nvPr>
        </p:nvSpPr>
        <p:spPr>
          <a:xfrm>
            <a:off x="117187" y="103297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5" name="Google Shape;245;p34"/>
          <p:cNvSpPr txBox="1"/>
          <p:nvPr>
            <p:ph idx="2" type="body"/>
          </p:nvPr>
        </p:nvSpPr>
        <p:spPr>
          <a:xfrm>
            <a:off x="1062076" y="1050728"/>
            <a:ext cx="8000400" cy="3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514350" lvl="0" marL="457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514350" lvl="1" marL="914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514350" lvl="2" marL="1371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514350" lvl="3" marL="1828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514350" lvl="4" marL="22860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514350" lvl="5" marL="2743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indent="-514350" lvl="6" marL="3200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indent="-514350" lvl="7" marL="3657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indent="-514350" lvl="8" marL="4114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/>
        </p:txBody>
      </p:sp>
      <p:sp>
        <p:nvSpPr>
          <p:cNvPr id="246" name="Google Shape;246;p34"/>
          <p:cNvSpPr txBox="1"/>
          <p:nvPr>
            <p:ph idx="3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7" name="Google Shape;247;p34"/>
          <p:cNvSpPr txBox="1"/>
          <p:nvPr>
            <p:ph idx="4" type="subTitle"/>
          </p:nvPr>
        </p:nvSpPr>
        <p:spPr>
          <a:xfrm>
            <a:off x="117187" y="438391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8" name="Google Shape;248;p34"/>
          <p:cNvSpPr txBox="1"/>
          <p:nvPr>
            <p:ph idx="5" type="subTitle"/>
          </p:nvPr>
        </p:nvSpPr>
        <p:spPr>
          <a:xfrm>
            <a:off x="117187" y="1511684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9" name="Google Shape;249;p34"/>
          <p:cNvSpPr txBox="1"/>
          <p:nvPr>
            <p:ph idx="6" type="subTitle"/>
          </p:nvPr>
        </p:nvSpPr>
        <p:spPr>
          <a:xfrm>
            <a:off x="117187" y="199038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0" name="Google Shape;250;p34"/>
          <p:cNvSpPr txBox="1"/>
          <p:nvPr>
            <p:ph idx="7" type="subTitle"/>
          </p:nvPr>
        </p:nvSpPr>
        <p:spPr>
          <a:xfrm>
            <a:off x="117187" y="246909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1" name="Google Shape;251;p34"/>
          <p:cNvSpPr txBox="1"/>
          <p:nvPr>
            <p:ph idx="8" type="subTitle"/>
          </p:nvPr>
        </p:nvSpPr>
        <p:spPr>
          <a:xfrm>
            <a:off x="117187" y="294780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2" name="Google Shape;252;p34"/>
          <p:cNvSpPr txBox="1"/>
          <p:nvPr>
            <p:ph idx="9" type="subTitle"/>
          </p:nvPr>
        </p:nvSpPr>
        <p:spPr>
          <a:xfrm>
            <a:off x="117187" y="342650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3" name="Google Shape;253;p34"/>
          <p:cNvSpPr txBox="1"/>
          <p:nvPr>
            <p:ph idx="13" type="subTitle"/>
          </p:nvPr>
        </p:nvSpPr>
        <p:spPr>
          <a:xfrm>
            <a:off x="117187" y="390521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4" name="Google Shape;254;p34"/>
          <p:cNvSpPr txBox="1"/>
          <p:nvPr>
            <p:ph type="title"/>
          </p:nvPr>
        </p:nvSpPr>
        <p:spPr>
          <a:xfrm>
            <a:off x="6060800" y="401925"/>
            <a:ext cx="28638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34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08">
          <p15:clr>
            <a:srgbClr val="E46962"/>
          </p15:clr>
        </p15:guide>
        <p15:guide id="2" orient="horz" pos="720">
          <p15:clr>
            <a:srgbClr val="E46962"/>
          </p15:clr>
        </p15:guide>
        <p15:guide id="3" orient="horz" pos="2827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ll Quote">
  <p:cSld name="CUSTOM_11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57" name="Google Shape;257;p35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9" name="Google Shape;259;p35"/>
          <p:cNvSpPr txBox="1"/>
          <p:nvPr>
            <p:ph idx="2" type="body"/>
          </p:nvPr>
        </p:nvSpPr>
        <p:spPr>
          <a:xfrm>
            <a:off x="224364" y="1021700"/>
            <a:ext cx="7739700" cy="32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1pPr>
            <a:lvl2pPr indent="-457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2pPr>
            <a:lvl3pPr indent="-457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3pPr>
            <a:lvl4pPr indent="-457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4pPr>
            <a:lvl5pPr indent="-457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5pPr>
            <a:lvl6pPr indent="-457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6pPr>
            <a:lvl7pPr indent="-457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7pPr>
            <a:lvl8pPr indent="-457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8pPr>
            <a:lvl9pPr indent="-457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s Phone + Tablet">
  <p:cSld name="CUSTOM_12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61" name="Google Shape;261;p36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36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36"/>
          <p:cNvSpPr/>
          <p:nvPr>
            <p:ph idx="3" type="pic"/>
          </p:nvPr>
        </p:nvSpPr>
        <p:spPr>
          <a:xfrm>
            <a:off x="3502638" y="866550"/>
            <a:ext cx="4531500" cy="3409500"/>
          </a:xfrm>
          <a:prstGeom prst="roundRect">
            <a:avLst>
              <a:gd fmla="val 4099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36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6" name="Google Shape;266;p36"/>
          <p:cNvSpPr txBox="1"/>
          <p:nvPr>
            <p:ph idx="4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36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3 Phones">
  <p:cSld name="CUSTOM_12_1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69" name="Google Shape;269;p37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37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37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3" name="Google Shape;273;p37"/>
          <p:cNvSpPr txBox="1"/>
          <p:nvPr>
            <p:ph idx="3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4" name="Google Shape;274;p37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75" name="Google Shape;275;p37"/>
          <p:cNvSpPr/>
          <p:nvPr>
            <p:ph idx="4" type="pic"/>
          </p:nvPr>
        </p:nvSpPr>
        <p:spPr>
          <a:xfrm>
            <a:off x="3764988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37"/>
          <p:cNvSpPr/>
          <p:nvPr>
            <p:ph idx="5" type="pic"/>
          </p:nvPr>
        </p:nvSpPr>
        <p:spPr>
          <a:xfrm>
            <a:off x="642011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Phone + Desktop">
  <p:cSld name="CUSTOM_13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78" name="Google Shape;278;p38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38"/>
          <p:cNvSpPr/>
          <p:nvPr/>
        </p:nvSpPr>
        <p:spPr>
          <a:xfrm>
            <a:off x="5187043" y="3541650"/>
            <a:ext cx="1091100" cy="734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8"/>
          <p:cNvSpPr/>
          <p:nvPr>
            <p:ph idx="2" type="pic"/>
          </p:nvPr>
        </p:nvSpPr>
        <p:spPr>
          <a:xfrm>
            <a:off x="3417343" y="934850"/>
            <a:ext cx="4630500" cy="2606700"/>
          </a:xfrm>
          <a:prstGeom prst="roundRect">
            <a:avLst>
              <a:gd fmla="val 112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38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3" name="Google Shape;283;p38"/>
          <p:cNvSpPr txBox="1"/>
          <p:nvPr>
            <p:ph idx="3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4" name="Google Shape;284;p38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85" name="Google Shape;285;p38"/>
          <p:cNvSpPr/>
          <p:nvPr>
            <p:ph idx="4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38" Type="http://schemas.openxmlformats.org/officeDocument/2006/relationships/theme" Target="../theme/theme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28600" y="223475"/>
            <a:ext cx="8686800" cy="23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228600" y="2909450"/>
            <a:ext cx="8686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19">
          <p15:clr>
            <a:srgbClr val="E46962"/>
          </p15:clr>
        </p15:guide>
        <p15:guide id="2" pos="593">
          <p15:clr>
            <a:srgbClr val="E46962"/>
          </p15:clr>
        </p15:guide>
        <p15:guide id="3" pos="669">
          <p15:clr>
            <a:srgbClr val="E46962"/>
          </p15:clr>
        </p15:guide>
        <p15:guide id="4" pos="1044">
          <p15:clr>
            <a:srgbClr val="E46962"/>
          </p15:clr>
        </p15:guide>
        <p15:guide id="5" pos="1119">
          <p15:clr>
            <a:srgbClr val="E46962"/>
          </p15:clr>
        </p15:guide>
        <p15:guide id="6" pos="1494">
          <p15:clr>
            <a:srgbClr val="E46962"/>
          </p15:clr>
        </p15:guide>
        <p15:guide id="7" pos="1569">
          <p15:clr>
            <a:srgbClr val="E46962"/>
          </p15:clr>
        </p15:guide>
        <p15:guide id="8" pos="1944">
          <p15:clr>
            <a:srgbClr val="E46962"/>
          </p15:clr>
        </p15:guide>
        <p15:guide id="9" pos="2019">
          <p15:clr>
            <a:srgbClr val="E46962"/>
          </p15:clr>
        </p15:guide>
        <p15:guide id="10" pos="2394">
          <p15:clr>
            <a:srgbClr val="E46962"/>
          </p15:clr>
        </p15:guide>
        <p15:guide id="11" pos="2469">
          <p15:clr>
            <a:srgbClr val="E46962"/>
          </p15:clr>
        </p15:guide>
        <p15:guide id="12" pos="2844">
          <p15:clr>
            <a:srgbClr val="E46962"/>
          </p15:clr>
        </p15:guide>
        <p15:guide id="13" pos="2919">
          <p15:clr>
            <a:srgbClr val="E46962"/>
          </p15:clr>
        </p15:guide>
        <p15:guide id="14" pos="3294">
          <p15:clr>
            <a:srgbClr val="E46962"/>
          </p15:clr>
        </p15:guide>
        <p15:guide id="15" pos="3370">
          <p15:clr>
            <a:srgbClr val="E46962"/>
          </p15:clr>
        </p15:guide>
        <p15:guide id="16" pos="3744">
          <p15:clr>
            <a:srgbClr val="E46962"/>
          </p15:clr>
        </p15:guide>
        <p15:guide id="17" pos="3820">
          <p15:clr>
            <a:srgbClr val="E46962"/>
          </p15:clr>
        </p15:guide>
        <p15:guide id="18" pos="4194">
          <p15:clr>
            <a:srgbClr val="E46962"/>
          </p15:clr>
        </p15:guide>
        <p15:guide id="19" pos="4270">
          <p15:clr>
            <a:srgbClr val="E46962"/>
          </p15:clr>
        </p15:guide>
        <p15:guide id="20" pos="4644">
          <p15:clr>
            <a:srgbClr val="E46962"/>
          </p15:clr>
        </p15:guide>
        <p15:guide id="21" pos="4720">
          <p15:clr>
            <a:srgbClr val="E46962"/>
          </p15:clr>
        </p15:guide>
        <p15:guide id="22" pos="5094">
          <p15:clr>
            <a:srgbClr val="E46962"/>
          </p15:clr>
        </p15:guide>
        <p15:guide id="23" pos="5170">
          <p15:clr>
            <a:srgbClr val="E46962"/>
          </p15:clr>
        </p15:guide>
        <p15:guide id="24" pos="5544">
          <p15:clr>
            <a:srgbClr val="E46962"/>
          </p15:clr>
        </p15:guide>
        <p15:guide id="25" orient="horz" pos="141">
          <p15:clr>
            <a:srgbClr val="E46962"/>
          </p15:clr>
        </p15:guide>
        <p15:guide id="26" orient="horz" pos="3061">
          <p15:clr>
            <a:srgbClr val="E46962"/>
          </p15:clr>
        </p15:guide>
        <p15:guide id="27" pos="144">
          <p15:clr>
            <a:srgbClr val="E46962"/>
          </p15:clr>
        </p15:guide>
        <p15:guide id="28" pos="5616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rive.google.com/file/d/1OMnY4NrzwlNqYv6np0bkQ7XeGwiMQnaT/view" TargetMode="External"/><Relationship Id="rId4" Type="http://schemas.openxmlformats.org/officeDocument/2006/relationships/image" Target="../media/image10.jpg"/><Relationship Id="rId5" Type="http://schemas.openxmlformats.org/officeDocument/2006/relationships/image" Target="../media/image15.jpg"/><Relationship Id="rId6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 txBox="1"/>
          <p:nvPr>
            <p:ph type="title"/>
          </p:nvPr>
        </p:nvSpPr>
        <p:spPr>
          <a:xfrm>
            <a:off x="309000" y="1895625"/>
            <a:ext cx="8835000" cy="12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FFFF"/>
                </a:solidFill>
              </a:rPr>
              <a:t>Electrical Conductivity of P3HT Thin-Film Samples Under Selected Chemical Doping </a:t>
            </a:r>
            <a:endParaRPr sz="7100">
              <a:solidFill>
                <a:srgbClr val="FFFFFF"/>
              </a:solidFill>
            </a:endParaRPr>
          </a:p>
        </p:txBody>
      </p:sp>
      <p:sp>
        <p:nvSpPr>
          <p:cNvPr id="291" name="Google Shape;291;p39"/>
          <p:cNvSpPr txBox="1"/>
          <p:nvPr>
            <p:ph idx="3" type="subTitle"/>
          </p:nvPr>
        </p:nvSpPr>
        <p:spPr>
          <a:xfrm>
            <a:off x="3988500" y="3848975"/>
            <a:ext cx="14760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100"/>
              <a:t>By: Natalie Clum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086125" y="660275"/>
            <a:ext cx="2570150" cy="3822925"/>
          </a:xfrm>
          <a:prstGeom prst="rect">
            <a:avLst/>
          </a:prstGeom>
          <a:noFill/>
          <a:ln cap="flat" cmpd="sng" w="25400">
            <a:solidFill>
              <a:srgbClr val="999999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6" name="Google Shape;35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368863" y="656975"/>
            <a:ext cx="2578825" cy="3829550"/>
          </a:xfrm>
          <a:prstGeom prst="rect">
            <a:avLst/>
          </a:prstGeom>
          <a:noFill/>
          <a:ln cap="flat" cmpd="sng" w="25400">
            <a:solidFill>
              <a:srgbClr val="999999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357" name="Google Shape;357;p48"/>
          <p:cNvSpPr txBox="1"/>
          <p:nvPr>
            <p:ph idx="4294967295" type="title"/>
          </p:nvPr>
        </p:nvSpPr>
        <p:spPr>
          <a:xfrm>
            <a:off x="205800" y="466150"/>
            <a:ext cx="8732400" cy="572700"/>
          </a:xfrm>
          <a:prstGeom prst="rect">
            <a:avLst/>
          </a:prstGeom>
          <a:effectLst>
            <a:outerShdw blurRad="685800" rotWithShape="0" algn="bl" dir="16200000" dist="276225">
              <a:srgbClr val="000000">
                <a:alpha val="73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Comparison of Gold Chloride Concentrations</a:t>
            </a:r>
            <a:r>
              <a:rPr lang="en" sz="3000"/>
              <a:t> 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9"/>
          <p:cNvSpPr txBox="1"/>
          <p:nvPr/>
        </p:nvSpPr>
        <p:spPr>
          <a:xfrm>
            <a:off x="512375" y="739000"/>
            <a:ext cx="4197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Setbacks </a:t>
            </a:r>
            <a:endParaRPr sz="3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63" name="Google Shape;363;p49"/>
          <p:cNvSpPr txBox="1"/>
          <p:nvPr/>
        </p:nvSpPr>
        <p:spPr>
          <a:xfrm>
            <a:off x="679925" y="1507575"/>
            <a:ext cx="3862500" cy="25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Delay in arrival of materials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Issues with TEP Holder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Unable to measure Seebeck coefficient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64" name="Google Shape;364;p49" title="20241120_230621.jpg"/>
          <p:cNvPicPr preferRelativeResize="0"/>
          <p:nvPr/>
        </p:nvPicPr>
        <p:blipFill rotWithShape="1">
          <a:blip r:embed="rId3">
            <a:alphaModFix/>
          </a:blip>
          <a:srcRect b="21042" l="5042" r="0" t="2883"/>
          <a:stretch/>
        </p:blipFill>
        <p:spPr>
          <a:xfrm>
            <a:off x="4618263" y="739000"/>
            <a:ext cx="4080026" cy="39860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0"/>
          <p:cNvSpPr txBox="1"/>
          <p:nvPr/>
        </p:nvSpPr>
        <p:spPr>
          <a:xfrm>
            <a:off x="1162725" y="463100"/>
            <a:ext cx="30153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Achievements </a:t>
            </a:r>
            <a:endParaRPr sz="3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758725" y="1271100"/>
            <a:ext cx="3921600" cy="3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Fabrication of thin-films with various 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dopants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Resistivity measurements and conductivity calculations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Comparison with existing literature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Surface morphology analysis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371" name="Google Shape;371;p50"/>
          <p:cNvCxnSpPr/>
          <p:nvPr/>
        </p:nvCxnSpPr>
        <p:spPr>
          <a:xfrm>
            <a:off x="7372800" y="0"/>
            <a:ext cx="0" cy="5232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1"/>
          <p:cNvSpPr txBox="1"/>
          <p:nvPr/>
        </p:nvSpPr>
        <p:spPr>
          <a:xfrm>
            <a:off x="591200" y="699575"/>
            <a:ext cx="4828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Overall Personal Experience</a:t>
            </a:r>
            <a:endParaRPr sz="24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77" name="Google Shape;377;p51"/>
          <p:cNvSpPr txBox="1"/>
          <p:nvPr/>
        </p:nvSpPr>
        <p:spPr>
          <a:xfrm>
            <a:off x="788250" y="1684950"/>
            <a:ext cx="5155500" cy="16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Enhanced understanding of organic 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semiconductors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Advancement of technical skills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Adaptability in overcoming unexpected challenges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2"/>
          <p:cNvSpPr txBox="1"/>
          <p:nvPr/>
        </p:nvSpPr>
        <p:spPr>
          <a:xfrm>
            <a:off x="2180950" y="1714475"/>
            <a:ext cx="4907400" cy="11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Are there any questions?</a:t>
            </a:r>
            <a:endParaRPr sz="3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/>
          <p:nvPr>
            <p:ph type="title"/>
          </p:nvPr>
        </p:nvSpPr>
        <p:spPr>
          <a:xfrm>
            <a:off x="460750" y="893500"/>
            <a:ext cx="2028300" cy="6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RECAP</a:t>
            </a:r>
            <a:endParaRPr sz="3300"/>
          </a:p>
        </p:txBody>
      </p:sp>
      <p:sp>
        <p:nvSpPr>
          <p:cNvPr id="297" name="Google Shape;297;p40"/>
          <p:cNvSpPr txBox="1"/>
          <p:nvPr>
            <p:ph idx="1" type="subTitle"/>
          </p:nvPr>
        </p:nvSpPr>
        <p:spPr>
          <a:xfrm>
            <a:off x="460756" y="1788950"/>
            <a:ext cx="3339600" cy="21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Fabricating thin-films using P3HT solution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Comparing the use of organic and </a:t>
            </a:r>
            <a:r>
              <a:rPr lang="en" sz="1200"/>
              <a:t>inorganic</a:t>
            </a:r>
            <a:r>
              <a:rPr lang="en" sz="1200"/>
              <a:t> dopants 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Measuring the </a:t>
            </a:r>
            <a:r>
              <a:rPr lang="en" sz="1200"/>
              <a:t>resistivity</a:t>
            </a:r>
            <a:r>
              <a:rPr lang="en" sz="1200"/>
              <a:t> and calculating the conductivity of each thin-film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98" name="Google Shape;2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200" y="273107"/>
            <a:ext cx="4206000" cy="2027893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99" name="Google Shape;299;p40"/>
          <p:cNvPicPr preferRelativeResize="0"/>
          <p:nvPr/>
        </p:nvPicPr>
        <p:blipFill rotWithShape="1">
          <a:blip r:embed="rId4">
            <a:alphaModFix/>
          </a:blip>
          <a:srcRect b="15316" l="0" r="0" t="12538"/>
          <a:stretch/>
        </p:blipFill>
        <p:spPr>
          <a:xfrm>
            <a:off x="4697837" y="2487425"/>
            <a:ext cx="4160735" cy="224975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1" title="IMG_7873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763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1"/>
          <p:cNvSpPr txBox="1"/>
          <p:nvPr/>
        </p:nvSpPr>
        <p:spPr>
          <a:xfrm>
            <a:off x="449700" y="502525"/>
            <a:ext cx="2447100" cy="10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Video of Spin Coating </a:t>
            </a:r>
            <a:endParaRPr sz="2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06" name="Google Shape;306;p41"/>
          <p:cNvPicPr preferRelativeResize="0"/>
          <p:nvPr/>
        </p:nvPicPr>
        <p:blipFill rotWithShape="1">
          <a:blip r:embed="rId5">
            <a:alphaModFix/>
          </a:blip>
          <a:srcRect b="37567" l="0" r="0" t="27087"/>
          <a:stretch/>
        </p:blipFill>
        <p:spPr>
          <a:xfrm>
            <a:off x="6039538" y="561650"/>
            <a:ext cx="2906325" cy="136962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6">
            <a:alphaModFix/>
          </a:blip>
          <a:srcRect b="30629" l="21343" r="35247" t="15823"/>
          <a:stretch/>
        </p:blipFill>
        <p:spPr>
          <a:xfrm>
            <a:off x="6201775" y="2271100"/>
            <a:ext cx="1054326" cy="17342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 rotWithShape="1">
          <a:blip r:embed="rId3">
            <a:alphaModFix/>
          </a:blip>
          <a:srcRect b="31668" l="0" r="0" t="31734"/>
          <a:stretch/>
        </p:blipFill>
        <p:spPr>
          <a:xfrm>
            <a:off x="-57275" y="2286000"/>
            <a:ext cx="9250550" cy="28575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313" name="Google Shape;313;p42"/>
          <p:cNvSpPr txBox="1"/>
          <p:nvPr>
            <p:ph type="title"/>
          </p:nvPr>
        </p:nvSpPr>
        <p:spPr>
          <a:xfrm>
            <a:off x="2675100" y="1011625"/>
            <a:ext cx="3793800" cy="9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/>
              <a:t>RESULTS</a:t>
            </a:r>
            <a:endParaRPr sz="6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"/>
          <p:cNvSpPr txBox="1"/>
          <p:nvPr/>
        </p:nvSpPr>
        <p:spPr>
          <a:xfrm>
            <a:off x="593075" y="421325"/>
            <a:ext cx="12525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01</a:t>
            </a:r>
            <a:endParaRPr sz="42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9" name="Google Shape;319;p43"/>
          <p:cNvSpPr txBox="1"/>
          <p:nvPr/>
        </p:nvSpPr>
        <p:spPr>
          <a:xfrm>
            <a:off x="1514500" y="165700"/>
            <a:ext cx="7429500" cy="14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Analysis</a:t>
            </a:r>
            <a:r>
              <a:rPr lang="en" sz="3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of Resistivity Measurements</a:t>
            </a:r>
            <a:r>
              <a:rPr lang="en" sz="25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25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20" name="Google Shape;320;p43"/>
          <p:cNvPicPr preferRelativeResize="0"/>
          <p:nvPr/>
        </p:nvPicPr>
        <p:blipFill rotWithShape="1">
          <a:blip r:embed="rId3">
            <a:alphaModFix/>
          </a:blip>
          <a:srcRect b="24689" l="0" r="0" t="22656"/>
          <a:stretch/>
        </p:blipFill>
        <p:spPr>
          <a:xfrm>
            <a:off x="794725" y="1724400"/>
            <a:ext cx="3719996" cy="261167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1" name="Google Shape;321;p43"/>
          <p:cNvSpPr txBox="1"/>
          <p:nvPr/>
        </p:nvSpPr>
        <p:spPr>
          <a:xfrm>
            <a:off x="5019000" y="1872200"/>
            <a:ext cx="3518400" cy="22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How to find Resistivity: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Resistance = slope of voltage vs. current 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graph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</a:t>
            </a:r>
            <a:r>
              <a:rPr baseline="-25000"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= 4.5324 × R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Resistivity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= 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</a:t>
            </a:r>
            <a:r>
              <a:rPr baseline="-25000"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 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× (110×10</a:t>
            </a:r>
            <a:r>
              <a:rPr baseline="30000"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-9</a:t>
            </a: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)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4"/>
          <p:cNvPicPr preferRelativeResize="0"/>
          <p:nvPr/>
        </p:nvPicPr>
        <p:blipFill rotWithShape="1">
          <a:blip r:embed="rId3">
            <a:alphaModFix/>
          </a:blip>
          <a:srcRect b="0" l="3484" r="0" t="0"/>
          <a:stretch/>
        </p:blipFill>
        <p:spPr>
          <a:xfrm>
            <a:off x="88687" y="1233275"/>
            <a:ext cx="4483325" cy="26769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7" name="Google Shape;32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9700" y="1233275"/>
            <a:ext cx="4372356" cy="26769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5"/>
          <p:cNvPicPr preferRelativeResize="0"/>
          <p:nvPr/>
        </p:nvPicPr>
        <p:blipFill rotWithShape="1">
          <a:blip r:embed="rId3">
            <a:alphaModFix/>
          </a:blip>
          <a:srcRect b="0" l="3679" r="0" t="0"/>
          <a:stretch/>
        </p:blipFill>
        <p:spPr>
          <a:xfrm>
            <a:off x="143525" y="901250"/>
            <a:ext cx="4455349" cy="28091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3" name="Google Shape;33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9200" y="901250"/>
            <a:ext cx="4296400" cy="28091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07875"/>
            <a:ext cx="8839199" cy="3527752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7"/>
          <p:cNvSpPr txBox="1"/>
          <p:nvPr>
            <p:ph type="title"/>
          </p:nvPr>
        </p:nvSpPr>
        <p:spPr>
          <a:xfrm>
            <a:off x="247700" y="2571750"/>
            <a:ext cx="4486800" cy="572700"/>
          </a:xfrm>
          <a:prstGeom prst="rect">
            <a:avLst/>
          </a:prstGeom>
          <a:effectLst>
            <a:outerShdw blurRad="685800" rotWithShape="0" algn="bl" dir="16200000" dist="276225">
              <a:srgbClr val="000000">
                <a:alpha val="73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/>
              <a:t>Surface Morphology</a:t>
            </a:r>
            <a:r>
              <a:rPr lang="en" sz="3000"/>
              <a:t> </a:t>
            </a:r>
            <a:endParaRPr sz="3000"/>
          </a:p>
        </p:txBody>
      </p:sp>
      <p:pic>
        <p:nvPicPr>
          <p:cNvPr id="344" name="Google Shape;344;p47" title="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189650" y="236825"/>
            <a:ext cx="3123750" cy="4221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0" dist="0" endA="0" endPos="5000" fadeDir="5400012" kx="0" rotWithShape="0" algn="bl" stA="61000" stPos="0" sy="-100000" ky="0"/>
          </a:effectLst>
        </p:spPr>
      </p:pic>
      <p:sp>
        <p:nvSpPr>
          <p:cNvPr id="345" name="Google Shape;345;p47"/>
          <p:cNvSpPr txBox="1"/>
          <p:nvPr/>
        </p:nvSpPr>
        <p:spPr>
          <a:xfrm>
            <a:off x="1656675" y="1425975"/>
            <a:ext cx="12525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02</a:t>
            </a:r>
            <a:endParaRPr sz="42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346" name="Google Shape;346;p47"/>
          <p:cNvCxnSpPr/>
          <p:nvPr/>
        </p:nvCxnSpPr>
        <p:spPr>
          <a:xfrm>
            <a:off x="4634650" y="3909250"/>
            <a:ext cx="0" cy="36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7" name="Google Shape;347;p47"/>
          <p:cNvCxnSpPr/>
          <p:nvPr/>
        </p:nvCxnSpPr>
        <p:spPr>
          <a:xfrm>
            <a:off x="8862075" y="3909250"/>
            <a:ext cx="0" cy="36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p47"/>
          <p:cNvCxnSpPr/>
          <p:nvPr/>
        </p:nvCxnSpPr>
        <p:spPr>
          <a:xfrm>
            <a:off x="4629900" y="4273750"/>
            <a:ext cx="14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9" name="Google Shape;349;p47"/>
          <p:cNvCxnSpPr/>
          <p:nvPr/>
        </p:nvCxnSpPr>
        <p:spPr>
          <a:xfrm>
            <a:off x="7423575" y="4273750"/>
            <a:ext cx="14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0" name="Google Shape;350;p47"/>
          <p:cNvSpPr txBox="1"/>
          <p:nvPr/>
        </p:nvSpPr>
        <p:spPr>
          <a:xfrm>
            <a:off x="6218888" y="4116100"/>
            <a:ext cx="10542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0.635 mm</a:t>
            </a:r>
            <a:endParaRPr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ference Event Presentation">
  <a:themeElements>
    <a:clrScheme name="Simple Ligh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6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