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gan\Desktop\Capstone\Slooh%20Capston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gan\Desktop\Capstone\Slooh%20Capston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gan\Desktop\Capstone\Slooh%20Capstone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gan\Desktop\Capstone\Slooh%20Capstone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10/2-10/11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Sheet1!$B$112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Sheet1!$C$113:$C$183</c:f>
              <c:numCache>
                <c:formatCode>General</c:formatCode>
                <c:ptCount val="71"/>
                <c:pt idx="0">
                  <c:v>35</c:v>
                </c:pt>
                <c:pt idx="1">
                  <c:v>34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28</c:v>
                </c:pt>
                <c:pt idx="8">
                  <c:v>27</c:v>
                </c:pt>
                <c:pt idx="9">
                  <c:v>26</c:v>
                </c:pt>
                <c:pt idx="10">
                  <c:v>25</c:v>
                </c:pt>
                <c:pt idx="11">
                  <c:v>24</c:v>
                </c:pt>
                <c:pt idx="12">
                  <c:v>23</c:v>
                </c:pt>
                <c:pt idx="13">
                  <c:v>22</c:v>
                </c:pt>
                <c:pt idx="14">
                  <c:v>21</c:v>
                </c:pt>
                <c:pt idx="15">
                  <c:v>20</c:v>
                </c:pt>
                <c:pt idx="16">
                  <c:v>19</c:v>
                </c:pt>
                <c:pt idx="17">
                  <c:v>18</c:v>
                </c:pt>
                <c:pt idx="18">
                  <c:v>17</c:v>
                </c:pt>
                <c:pt idx="19">
                  <c:v>16</c:v>
                </c:pt>
                <c:pt idx="20">
                  <c:v>15</c:v>
                </c:pt>
                <c:pt idx="21">
                  <c:v>14</c:v>
                </c:pt>
                <c:pt idx="22">
                  <c:v>13</c:v>
                </c:pt>
                <c:pt idx="23">
                  <c:v>12</c:v>
                </c:pt>
                <c:pt idx="24">
                  <c:v>11</c:v>
                </c:pt>
                <c:pt idx="25">
                  <c:v>10</c:v>
                </c:pt>
                <c:pt idx="26">
                  <c:v>9</c:v>
                </c:pt>
                <c:pt idx="27">
                  <c:v>8</c:v>
                </c:pt>
                <c:pt idx="28">
                  <c:v>7</c:v>
                </c:pt>
                <c:pt idx="29">
                  <c:v>6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  <c:pt idx="53">
                  <c:v>18</c:v>
                </c:pt>
                <c:pt idx="54">
                  <c:v>19</c:v>
                </c:pt>
                <c:pt idx="55">
                  <c:v>20</c:v>
                </c:pt>
                <c:pt idx="56">
                  <c:v>21</c:v>
                </c:pt>
                <c:pt idx="57">
                  <c:v>22</c:v>
                </c:pt>
                <c:pt idx="58">
                  <c:v>23</c:v>
                </c:pt>
                <c:pt idx="59">
                  <c:v>24</c:v>
                </c:pt>
                <c:pt idx="60">
                  <c:v>25</c:v>
                </c:pt>
                <c:pt idx="61">
                  <c:v>26</c:v>
                </c:pt>
                <c:pt idx="62">
                  <c:v>27</c:v>
                </c:pt>
                <c:pt idx="63">
                  <c:v>28</c:v>
                </c:pt>
                <c:pt idx="64">
                  <c:v>29</c:v>
                </c:pt>
                <c:pt idx="65">
                  <c:v>30</c:v>
                </c:pt>
                <c:pt idx="66">
                  <c:v>31</c:v>
                </c:pt>
                <c:pt idx="67">
                  <c:v>32</c:v>
                </c:pt>
                <c:pt idx="68">
                  <c:v>33</c:v>
                </c:pt>
                <c:pt idx="69">
                  <c:v>34</c:v>
                </c:pt>
                <c:pt idx="70">
                  <c:v>35</c:v>
                </c:pt>
              </c:numCache>
            </c:numRef>
          </c:cat>
          <c:val>
            <c:numRef>
              <c:f>Sheet1!$B$113:$B$183</c:f>
              <c:numCache>
                <c:formatCode>General</c:formatCode>
                <c:ptCount val="71"/>
                <c:pt idx="0">
                  <c:v>0.62628331799927972</c:v>
                </c:pt>
                <c:pt idx="1">
                  <c:v>0.68371524450602428</c:v>
                </c:pt>
                <c:pt idx="2">
                  <c:v>0.73942587564864193</c:v>
                </c:pt>
                <c:pt idx="3">
                  <c:v>0.79341521142713312</c:v>
                </c:pt>
                <c:pt idx="4">
                  <c:v>0.84568325184149751</c:v>
                </c:pt>
                <c:pt idx="5">
                  <c:v>0.89622999689173544</c:v>
                </c:pt>
                <c:pt idx="6">
                  <c:v>0.94505544657784668</c:v>
                </c:pt>
                <c:pt idx="7">
                  <c:v>0.99215960089983135</c:v>
                </c:pt>
                <c:pt idx="8">
                  <c:v>1.0375424598576894</c:v>
                </c:pt>
                <c:pt idx="9">
                  <c:v>1.0812040234514209</c:v>
                </c:pt>
                <c:pt idx="10">
                  <c:v>1.1231442916810255</c:v>
                </c:pt>
                <c:pt idx="11">
                  <c:v>1.163363264546504</c:v>
                </c:pt>
                <c:pt idx="12">
                  <c:v>1.2018609420478554</c:v>
                </c:pt>
                <c:pt idx="13">
                  <c:v>1.2386373241850805</c:v>
                </c:pt>
                <c:pt idx="14">
                  <c:v>1.2736924109581786</c:v>
                </c:pt>
                <c:pt idx="15">
                  <c:v>1.3070262023671504</c:v>
                </c:pt>
                <c:pt idx="16">
                  <c:v>1.3386386984119956</c:v>
                </c:pt>
                <c:pt idx="17">
                  <c:v>1.3685298990927139</c:v>
                </c:pt>
                <c:pt idx="18">
                  <c:v>1.396699804409306</c:v>
                </c:pt>
                <c:pt idx="19">
                  <c:v>1.4231484143617712</c:v>
                </c:pt>
                <c:pt idx="20">
                  <c:v>1.4478757289501101</c:v>
                </c:pt>
                <c:pt idx="21">
                  <c:v>1.4708817481743219</c:v>
                </c:pt>
                <c:pt idx="22">
                  <c:v>1.4921664720344074</c:v>
                </c:pt>
                <c:pt idx="23">
                  <c:v>1.5117299005303662</c:v>
                </c:pt>
                <c:pt idx="24">
                  <c:v>1.5295720336621985</c:v>
                </c:pt>
                <c:pt idx="25">
                  <c:v>1.5456928714299041</c:v>
                </c:pt>
                <c:pt idx="26">
                  <c:v>1.5600924138334833</c:v>
                </c:pt>
                <c:pt idx="27">
                  <c:v>1.5727706608729355</c:v>
                </c:pt>
                <c:pt idx="28">
                  <c:v>1.5837276125482613</c:v>
                </c:pt>
                <c:pt idx="29">
                  <c:v>1.5929632688594604</c:v>
                </c:pt>
                <c:pt idx="30">
                  <c:v>1.6004776298065329</c:v>
                </c:pt>
                <c:pt idx="31">
                  <c:v>1.606270695389479</c:v>
                </c:pt>
                <c:pt idx="32">
                  <c:v>1.6103424656082981</c:v>
                </c:pt>
                <c:pt idx="33">
                  <c:v>1.6126929404629908</c:v>
                </c:pt>
                <c:pt idx="34">
                  <c:v>1.6133221199535568</c:v>
                </c:pt>
                <c:pt idx="35">
                  <c:v>1.6122300000000001</c:v>
                </c:pt>
                <c:pt idx="36">
                  <c:v>1.6133221194699368</c:v>
                </c:pt>
                <c:pt idx="37">
                  <c:v>1.6126929435757469</c:v>
                </c:pt>
                <c:pt idx="38">
                  <c:v>1.6103424723174304</c:v>
                </c:pt>
                <c:pt idx="39">
                  <c:v>1.606270705694987</c:v>
                </c:pt>
                <c:pt idx="40">
                  <c:v>1.6004776437084174</c:v>
                </c:pt>
                <c:pt idx="41">
                  <c:v>1.5929632863577208</c:v>
                </c:pt>
                <c:pt idx="42">
                  <c:v>1.583727633642898</c:v>
                </c:pt>
                <c:pt idx="43">
                  <c:v>1.5727706855639483</c:v>
                </c:pt>
                <c:pt idx="44">
                  <c:v>1.5600924421208719</c:v>
                </c:pt>
                <c:pt idx="45">
                  <c:v>1.545692903313669</c:v>
                </c:pt>
                <c:pt idx="46">
                  <c:v>1.5295720691423396</c:v>
                </c:pt>
                <c:pt idx="47">
                  <c:v>1.5117299396068837</c:v>
                </c:pt>
                <c:pt idx="48">
                  <c:v>1.4921665147073009</c:v>
                </c:pt>
                <c:pt idx="49">
                  <c:v>1.4708817944435917</c:v>
                </c:pt>
                <c:pt idx="50">
                  <c:v>1.4478757788157557</c:v>
                </c:pt>
                <c:pt idx="51">
                  <c:v>1.4231484678237931</c:v>
                </c:pt>
                <c:pt idx="52">
                  <c:v>1.396699861467704</c:v>
                </c:pt>
                <c:pt idx="53">
                  <c:v>1.3685299597474883</c:v>
                </c:pt>
                <c:pt idx="54">
                  <c:v>1.3386387626631457</c:v>
                </c:pt>
                <c:pt idx="55">
                  <c:v>1.3070262702146769</c:v>
                </c:pt>
                <c:pt idx="56">
                  <c:v>1.273692482402081</c:v>
                </c:pt>
                <c:pt idx="57">
                  <c:v>1.238637399225359</c:v>
                </c:pt>
                <c:pt idx="58">
                  <c:v>1.2018610206845102</c:v>
                </c:pt>
                <c:pt idx="59">
                  <c:v>1.1633633467795348</c:v>
                </c:pt>
                <c:pt idx="60">
                  <c:v>1.1231443775104326</c:v>
                </c:pt>
                <c:pt idx="61">
                  <c:v>1.0812041128772041</c:v>
                </c:pt>
                <c:pt idx="62">
                  <c:v>1.0375425528798488</c:v>
                </c:pt>
                <c:pt idx="63">
                  <c:v>0.99215969751836675</c:v>
                </c:pt>
                <c:pt idx="64">
                  <c:v>0.94505554679275827</c:v>
                </c:pt>
                <c:pt idx="65">
                  <c:v>0.896230100703023</c:v>
                </c:pt>
                <c:pt idx="66">
                  <c:v>0.84568335924916138</c:v>
                </c:pt>
                <c:pt idx="67">
                  <c:v>0.79341532243117296</c:v>
                </c:pt>
                <c:pt idx="68">
                  <c:v>0.73942599024905808</c:v>
                </c:pt>
                <c:pt idx="69">
                  <c:v>0.68371536270281641</c:v>
                </c:pt>
                <c:pt idx="70">
                  <c:v>0.62628343979244816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72-4DA4-95EE-E48A8FC43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1346832"/>
        <c:axId val="82135163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Sheet1!$C$112</c15:sqref>
                        </c15:formulaRef>
                      </c:ext>
                    </c:extLst>
                    <c:strCache>
                      <c:ptCount val="1"/>
                      <c:pt idx="0">
                        <c:v>lat degree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Sheet1!$C$113:$C$183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Sheet1!$C$113:$C$183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F72-4DA4-95EE-E48A8FC435EF}"/>
                  </c:ext>
                </c:extLst>
              </c15:ser>
            </c15:filteredLineSeries>
          </c:ext>
        </c:extLst>
      </c:lineChart>
      <c:catAx>
        <c:axId val="82134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351632"/>
        <c:crosses val="autoZero"/>
        <c:auto val="1"/>
        <c:lblAlgn val="ctr"/>
        <c:lblOffset val="100"/>
        <c:noMultiLvlLbl val="0"/>
      </c:catAx>
      <c:valAx>
        <c:axId val="82135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34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10/17-10/25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Sheet1!$F$112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Sheet1!$G$113:$G$183</c:f>
              <c:numCache>
                <c:formatCode>General</c:formatCode>
                <c:ptCount val="71"/>
                <c:pt idx="0">
                  <c:v>35</c:v>
                </c:pt>
                <c:pt idx="1">
                  <c:v>34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28</c:v>
                </c:pt>
                <c:pt idx="8">
                  <c:v>27</c:v>
                </c:pt>
                <c:pt idx="9">
                  <c:v>26</c:v>
                </c:pt>
                <c:pt idx="10">
                  <c:v>25</c:v>
                </c:pt>
                <c:pt idx="11">
                  <c:v>24</c:v>
                </c:pt>
                <c:pt idx="12">
                  <c:v>23</c:v>
                </c:pt>
                <c:pt idx="13">
                  <c:v>22</c:v>
                </c:pt>
                <c:pt idx="14">
                  <c:v>21</c:v>
                </c:pt>
                <c:pt idx="15">
                  <c:v>20</c:v>
                </c:pt>
                <c:pt idx="16">
                  <c:v>19</c:v>
                </c:pt>
                <c:pt idx="17">
                  <c:v>18</c:v>
                </c:pt>
                <c:pt idx="18">
                  <c:v>17</c:v>
                </c:pt>
                <c:pt idx="19">
                  <c:v>16</c:v>
                </c:pt>
                <c:pt idx="20">
                  <c:v>15</c:v>
                </c:pt>
                <c:pt idx="21">
                  <c:v>14</c:v>
                </c:pt>
                <c:pt idx="22">
                  <c:v>13</c:v>
                </c:pt>
                <c:pt idx="23">
                  <c:v>12</c:v>
                </c:pt>
                <c:pt idx="24">
                  <c:v>11</c:v>
                </c:pt>
                <c:pt idx="25">
                  <c:v>10</c:v>
                </c:pt>
                <c:pt idx="26">
                  <c:v>9</c:v>
                </c:pt>
                <c:pt idx="27">
                  <c:v>8</c:v>
                </c:pt>
                <c:pt idx="28">
                  <c:v>7</c:v>
                </c:pt>
                <c:pt idx="29">
                  <c:v>6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  <c:pt idx="53">
                  <c:v>18</c:v>
                </c:pt>
                <c:pt idx="54">
                  <c:v>19</c:v>
                </c:pt>
                <c:pt idx="55">
                  <c:v>20</c:v>
                </c:pt>
                <c:pt idx="56">
                  <c:v>21</c:v>
                </c:pt>
                <c:pt idx="57">
                  <c:v>22</c:v>
                </c:pt>
                <c:pt idx="58">
                  <c:v>23</c:v>
                </c:pt>
                <c:pt idx="59">
                  <c:v>24</c:v>
                </c:pt>
                <c:pt idx="60">
                  <c:v>25</c:v>
                </c:pt>
                <c:pt idx="61">
                  <c:v>26</c:v>
                </c:pt>
                <c:pt idx="62">
                  <c:v>27</c:v>
                </c:pt>
                <c:pt idx="63">
                  <c:v>28</c:v>
                </c:pt>
                <c:pt idx="64">
                  <c:v>29</c:v>
                </c:pt>
                <c:pt idx="65">
                  <c:v>30</c:v>
                </c:pt>
                <c:pt idx="66">
                  <c:v>31</c:v>
                </c:pt>
                <c:pt idx="67">
                  <c:v>32</c:v>
                </c:pt>
                <c:pt idx="68">
                  <c:v>33</c:v>
                </c:pt>
                <c:pt idx="69">
                  <c:v>34</c:v>
                </c:pt>
                <c:pt idx="70">
                  <c:v>35</c:v>
                </c:pt>
              </c:numCache>
            </c:numRef>
          </c:cat>
          <c:val>
            <c:numRef>
              <c:f>Sheet1!$F$113:$F$183</c:f>
              <c:numCache>
                <c:formatCode>General</c:formatCode>
                <c:ptCount val="71"/>
                <c:pt idx="0">
                  <c:v>0.6768670571475619</c:v>
                </c:pt>
                <c:pt idx="1">
                  <c:v>0.73242622246624045</c:v>
                </c:pt>
                <c:pt idx="2">
                  <c:v>0.78632245023951552</c:v>
                </c:pt>
                <c:pt idx="3">
                  <c:v>0.83855574046738701</c:v>
                </c:pt>
                <c:pt idx="4">
                  <c:v>0.88912609314985525</c:v>
                </c:pt>
                <c:pt idx="5">
                  <c:v>0.93803350828692</c:v>
                </c:pt>
                <c:pt idx="6">
                  <c:v>0.98527798587858151</c:v>
                </c:pt>
                <c:pt idx="7">
                  <c:v>1.0308595259248394</c:v>
                </c:pt>
                <c:pt idx="8">
                  <c:v>1.0747781284256939</c:v>
                </c:pt>
                <c:pt idx="9">
                  <c:v>1.1170337933811449</c:v>
                </c:pt>
                <c:pt idx="10">
                  <c:v>1.1576265207911927</c:v>
                </c:pt>
                <c:pt idx="11">
                  <c:v>1.196556310655837</c:v>
                </c:pt>
                <c:pt idx="12">
                  <c:v>1.2338231629750778</c:v>
                </c:pt>
                <c:pt idx="13">
                  <c:v>1.2694270777489152</c:v>
                </c:pt>
                <c:pt idx="14">
                  <c:v>1.3033680549773492</c:v>
                </c:pt>
                <c:pt idx="15">
                  <c:v>1.3356460946603794</c:v>
                </c:pt>
                <c:pt idx="16">
                  <c:v>1.3662611967980065</c:v>
                </c:pt>
                <c:pt idx="17">
                  <c:v>1.3952133613902302</c:v>
                </c:pt>
                <c:pt idx="18">
                  <c:v>1.4225025884370504</c:v>
                </c:pt>
                <c:pt idx="19">
                  <c:v>1.4481288779384671</c:v>
                </c:pt>
                <c:pt idx="20">
                  <c:v>1.4720922298944805</c:v>
                </c:pt>
                <c:pt idx="21">
                  <c:v>1.4943926443050906</c:v>
                </c:pt>
                <c:pt idx="22">
                  <c:v>1.515030121170297</c:v>
                </c:pt>
                <c:pt idx="23">
                  <c:v>1.5340046604901001</c:v>
                </c:pt>
                <c:pt idx="24">
                  <c:v>1.5513162622644996</c:v>
                </c:pt>
                <c:pt idx="25">
                  <c:v>1.5669649264934959</c:v>
                </c:pt>
                <c:pt idx="26">
                  <c:v>1.5809506531770885</c:v>
                </c:pt>
                <c:pt idx="27">
                  <c:v>1.5932734423152779</c:v>
                </c:pt>
                <c:pt idx="28">
                  <c:v>1.6039332939080637</c:v>
                </c:pt>
                <c:pt idx="29">
                  <c:v>1.6129302079554462</c:v>
                </c:pt>
                <c:pt idx="30">
                  <c:v>1.6202641844574253</c:v>
                </c:pt>
                <c:pt idx="31">
                  <c:v>1.625935223414001</c:v>
                </c:pt>
                <c:pt idx="32">
                  <c:v>1.6299433248251731</c:v>
                </c:pt>
                <c:pt idx="33">
                  <c:v>1.6322884886909419</c:v>
                </c:pt>
                <c:pt idx="34">
                  <c:v>1.6329707150113071</c:v>
                </c:pt>
                <c:pt idx="35">
                  <c:v>1.6319900000000001</c:v>
                </c:pt>
                <c:pt idx="36">
                  <c:v>1.6329707146994847</c:v>
                </c:pt>
                <c:pt idx="37">
                  <c:v>1.6322884918535661</c:v>
                </c:pt>
                <c:pt idx="38">
                  <c:v>1.629943331462244</c:v>
                </c:pt>
                <c:pt idx="39">
                  <c:v>1.6259352335255184</c:v>
                </c:pt>
                <c:pt idx="40">
                  <c:v>1.6202641980433896</c:v>
                </c:pt>
                <c:pt idx="41">
                  <c:v>1.6129302250158573</c:v>
                </c:pt>
                <c:pt idx="42">
                  <c:v>1.6039333144429215</c:v>
                </c:pt>
                <c:pt idx="43">
                  <c:v>1.5932734663245822</c:v>
                </c:pt>
                <c:pt idx="44">
                  <c:v>1.5809506806608395</c:v>
                </c:pt>
                <c:pt idx="45">
                  <c:v>1.5669649574516933</c:v>
                </c:pt>
                <c:pt idx="46">
                  <c:v>1.5513162966971437</c:v>
                </c:pt>
                <c:pt idx="47">
                  <c:v>1.5340046983971907</c:v>
                </c:pt>
                <c:pt idx="48">
                  <c:v>1.5150301625518343</c:v>
                </c:pt>
                <c:pt idx="49">
                  <c:v>1.4943926891610744</c:v>
                </c:pt>
                <c:pt idx="50">
                  <c:v>1.4720922782249111</c:v>
                </c:pt>
                <c:pt idx="51">
                  <c:v>1.4481289297433444</c:v>
                </c:pt>
                <c:pt idx="52">
                  <c:v>1.4225026437163746</c:v>
                </c:pt>
                <c:pt idx="53">
                  <c:v>1.395213420144001</c:v>
                </c:pt>
                <c:pt idx="54">
                  <c:v>1.3662612590262238</c:v>
                </c:pt>
                <c:pt idx="55">
                  <c:v>1.3356461603630434</c:v>
                </c:pt>
                <c:pt idx="56">
                  <c:v>1.3033681241544595</c:v>
                </c:pt>
                <c:pt idx="57">
                  <c:v>1.2694271504004724</c:v>
                </c:pt>
                <c:pt idx="58">
                  <c:v>1.2338232391010815</c:v>
                </c:pt>
                <c:pt idx="59">
                  <c:v>1.1965563902562875</c:v>
                </c:pt>
                <c:pt idx="60">
                  <c:v>1.1576266038660896</c:v>
                </c:pt>
                <c:pt idx="61">
                  <c:v>1.1170338799304886</c:v>
                </c:pt>
                <c:pt idx="62">
                  <c:v>1.0747782184494843</c:v>
                </c:pt>
                <c:pt idx="63">
                  <c:v>1.0308596194230764</c:v>
                </c:pt>
                <c:pt idx="64">
                  <c:v>0.98527808285126528</c:v>
                </c:pt>
                <c:pt idx="65">
                  <c:v>0.93803360873405051</c:v>
                </c:pt>
                <c:pt idx="66">
                  <c:v>0.88912619707143226</c:v>
                </c:pt>
                <c:pt idx="67">
                  <c:v>0.83855584786341075</c:v>
                </c:pt>
                <c:pt idx="68">
                  <c:v>0.78632256110998566</c:v>
                </c:pt>
                <c:pt idx="69">
                  <c:v>0.73242633681115721</c:v>
                </c:pt>
                <c:pt idx="70">
                  <c:v>0.67686717496692528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2-47A3-83C0-99A5B6653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775264"/>
        <c:axId val="148477766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Sheet1!$G$112</c15:sqref>
                        </c15:formulaRef>
                      </c:ext>
                    </c:extLst>
                    <c:strCache>
                      <c:ptCount val="1"/>
                      <c:pt idx="0">
                        <c:v>lat degree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Sheet1!$G$113:$G$183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Sheet1!$G$113:$G$183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432-47A3-83C0-99A5B6653173}"/>
                  </c:ext>
                </c:extLst>
              </c15:ser>
            </c15:filteredLineSeries>
          </c:ext>
        </c:extLst>
      </c:lineChart>
      <c:catAx>
        <c:axId val="14847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777664"/>
        <c:crosses val="autoZero"/>
        <c:auto val="1"/>
        <c:lblAlgn val="ctr"/>
        <c:lblOffset val="100"/>
        <c:noMultiLvlLbl val="0"/>
      </c:catAx>
      <c:valAx>
        <c:axId val="148477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77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10/30-11/4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Sheet1!$J$112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Sheet1!$K$113:$K$183</c:f>
              <c:numCache>
                <c:formatCode>General</c:formatCode>
                <c:ptCount val="71"/>
                <c:pt idx="0">
                  <c:v>35</c:v>
                </c:pt>
                <c:pt idx="1">
                  <c:v>34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28</c:v>
                </c:pt>
                <c:pt idx="8">
                  <c:v>27</c:v>
                </c:pt>
                <c:pt idx="9">
                  <c:v>26</c:v>
                </c:pt>
                <c:pt idx="10">
                  <c:v>25</c:v>
                </c:pt>
                <c:pt idx="11">
                  <c:v>24</c:v>
                </c:pt>
                <c:pt idx="12">
                  <c:v>23</c:v>
                </c:pt>
                <c:pt idx="13">
                  <c:v>22</c:v>
                </c:pt>
                <c:pt idx="14">
                  <c:v>21</c:v>
                </c:pt>
                <c:pt idx="15">
                  <c:v>20</c:v>
                </c:pt>
                <c:pt idx="16">
                  <c:v>19</c:v>
                </c:pt>
                <c:pt idx="17">
                  <c:v>18</c:v>
                </c:pt>
                <c:pt idx="18">
                  <c:v>17</c:v>
                </c:pt>
                <c:pt idx="19">
                  <c:v>16</c:v>
                </c:pt>
                <c:pt idx="20">
                  <c:v>15</c:v>
                </c:pt>
                <c:pt idx="21">
                  <c:v>14</c:v>
                </c:pt>
                <c:pt idx="22">
                  <c:v>13</c:v>
                </c:pt>
                <c:pt idx="23">
                  <c:v>12</c:v>
                </c:pt>
                <c:pt idx="24">
                  <c:v>11</c:v>
                </c:pt>
                <c:pt idx="25">
                  <c:v>10</c:v>
                </c:pt>
                <c:pt idx="26">
                  <c:v>9</c:v>
                </c:pt>
                <c:pt idx="27">
                  <c:v>8</c:v>
                </c:pt>
                <c:pt idx="28">
                  <c:v>7</c:v>
                </c:pt>
                <c:pt idx="29">
                  <c:v>6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  <c:pt idx="53">
                  <c:v>18</c:v>
                </c:pt>
                <c:pt idx="54">
                  <c:v>19</c:v>
                </c:pt>
                <c:pt idx="55">
                  <c:v>20</c:v>
                </c:pt>
                <c:pt idx="56">
                  <c:v>21</c:v>
                </c:pt>
                <c:pt idx="57">
                  <c:v>22</c:v>
                </c:pt>
                <c:pt idx="58">
                  <c:v>23</c:v>
                </c:pt>
                <c:pt idx="59">
                  <c:v>24</c:v>
                </c:pt>
                <c:pt idx="60">
                  <c:v>25</c:v>
                </c:pt>
                <c:pt idx="61">
                  <c:v>26</c:v>
                </c:pt>
                <c:pt idx="62">
                  <c:v>27</c:v>
                </c:pt>
                <c:pt idx="63">
                  <c:v>28</c:v>
                </c:pt>
                <c:pt idx="64">
                  <c:v>29</c:v>
                </c:pt>
                <c:pt idx="65">
                  <c:v>30</c:v>
                </c:pt>
                <c:pt idx="66">
                  <c:v>31</c:v>
                </c:pt>
                <c:pt idx="67">
                  <c:v>32</c:v>
                </c:pt>
                <c:pt idx="68">
                  <c:v>33</c:v>
                </c:pt>
                <c:pt idx="69">
                  <c:v>34</c:v>
                </c:pt>
                <c:pt idx="70">
                  <c:v>35</c:v>
                </c:pt>
              </c:numCache>
            </c:numRef>
          </c:cat>
          <c:val>
            <c:numRef>
              <c:f>Sheet1!$J$113:$J$183</c:f>
              <c:numCache>
                <c:formatCode>General</c:formatCode>
                <c:ptCount val="71"/>
                <c:pt idx="0">
                  <c:v>0.28518966642165555</c:v>
                </c:pt>
                <c:pt idx="1">
                  <c:v>0.35613948580976662</c:v>
                </c:pt>
                <c:pt idx="2">
                  <c:v>0.42499490630329806</c:v>
                </c:pt>
                <c:pt idx="3">
                  <c:v>0.49175592790224987</c:v>
                </c:pt>
                <c:pt idx="4">
                  <c:v>0.55642255060662205</c:v>
                </c:pt>
                <c:pt idx="5">
                  <c:v>0.61899477441641448</c:v>
                </c:pt>
                <c:pt idx="6">
                  <c:v>0.67947259933162762</c:v>
                </c:pt>
                <c:pt idx="7">
                  <c:v>0.73785602535226069</c:v>
                </c:pt>
                <c:pt idx="8">
                  <c:v>0.79414505247831435</c:v>
                </c:pt>
                <c:pt idx="9">
                  <c:v>0.84833968070978827</c:v>
                </c:pt>
                <c:pt idx="10">
                  <c:v>0.90043991004668256</c:v>
                </c:pt>
                <c:pt idx="11">
                  <c:v>0.95044574048899721</c:v>
                </c:pt>
                <c:pt idx="12">
                  <c:v>0.99835717203673224</c:v>
                </c:pt>
                <c:pt idx="13">
                  <c:v>1.0441742046898876</c:v>
                </c:pt>
                <c:pt idx="14">
                  <c:v>1.0878968384484633</c:v>
                </c:pt>
                <c:pt idx="15">
                  <c:v>1.1295250733124593</c:v>
                </c:pt>
                <c:pt idx="16">
                  <c:v>1.1690589092818757</c:v>
                </c:pt>
                <c:pt idx="17">
                  <c:v>1.2064983463567125</c:v>
                </c:pt>
                <c:pt idx="18">
                  <c:v>1.2418433845369696</c:v>
                </c:pt>
                <c:pt idx="19">
                  <c:v>1.2750940238226471</c:v>
                </c:pt>
                <c:pt idx="20">
                  <c:v>1.3062502642137452</c:v>
                </c:pt>
                <c:pt idx="21">
                  <c:v>1.3353121057102633</c:v>
                </c:pt>
                <c:pt idx="22">
                  <c:v>1.3622795483122019</c:v>
                </c:pt>
                <c:pt idx="23">
                  <c:v>1.3871525920195609</c:v>
                </c:pt>
                <c:pt idx="24">
                  <c:v>1.40993123683234</c:v>
                </c:pt>
                <c:pt idx="25">
                  <c:v>1.4306154827505397</c:v>
                </c:pt>
                <c:pt idx="26">
                  <c:v>1.4492053297741596</c:v>
                </c:pt>
                <c:pt idx="27">
                  <c:v>1.4657007779032001</c:v>
                </c:pt>
                <c:pt idx="28">
                  <c:v>1.4801018271376607</c:v>
                </c:pt>
                <c:pt idx="29">
                  <c:v>1.4924084774775417</c:v>
                </c:pt>
                <c:pt idx="30">
                  <c:v>1.502620728922843</c:v>
                </c:pt>
                <c:pt idx="31">
                  <c:v>1.5107385814735648</c:v>
                </c:pt>
                <c:pt idx="32">
                  <c:v>1.5167620351297069</c:v>
                </c:pt>
                <c:pt idx="33">
                  <c:v>1.5206910898912693</c:v>
                </c:pt>
                <c:pt idx="34">
                  <c:v>1.5225257457582522</c:v>
                </c:pt>
                <c:pt idx="35">
                  <c:v>1.5222659999999999</c:v>
                </c:pt>
                <c:pt idx="36">
                  <c:v>1.5225257474035141</c:v>
                </c:pt>
                <c:pt idx="37">
                  <c:v>1.5206910959124487</c:v>
                </c:pt>
                <c:pt idx="38">
                  <c:v>1.5167620455268036</c:v>
                </c:pt>
                <c:pt idx="39">
                  <c:v>1.5107385962465787</c:v>
                </c:pt>
                <c:pt idx="40">
                  <c:v>1.5026207480717744</c:v>
                </c:pt>
                <c:pt idx="41">
                  <c:v>1.4924085010023902</c:v>
                </c:pt>
                <c:pt idx="42">
                  <c:v>1.4801018550384266</c:v>
                </c:pt>
                <c:pt idx="43">
                  <c:v>1.465700810179883</c:v>
                </c:pt>
                <c:pt idx="44">
                  <c:v>1.4492053664267599</c:v>
                </c:pt>
                <c:pt idx="45">
                  <c:v>1.4306155237790572</c:v>
                </c:pt>
                <c:pt idx="46">
                  <c:v>1.4099312822367749</c:v>
                </c:pt>
                <c:pt idx="47">
                  <c:v>1.3871526417999129</c:v>
                </c:pt>
                <c:pt idx="48">
                  <c:v>1.3622796024684716</c:v>
                </c:pt>
                <c:pt idx="49">
                  <c:v>1.3353121642424501</c:v>
                </c:pt>
                <c:pt idx="50">
                  <c:v>1.3062503271218493</c:v>
                </c:pt>
                <c:pt idx="51">
                  <c:v>1.2750940911066688</c:v>
                </c:pt>
                <c:pt idx="52">
                  <c:v>1.2418434561969087</c:v>
                </c:pt>
                <c:pt idx="53">
                  <c:v>1.2064984223925688</c:v>
                </c:pt>
                <c:pt idx="54">
                  <c:v>1.1690589896936494</c:v>
                </c:pt>
                <c:pt idx="55">
                  <c:v>1.1295251581001504</c:v>
                </c:pt>
                <c:pt idx="56">
                  <c:v>1.0878969276120716</c:v>
                </c:pt>
                <c:pt idx="57">
                  <c:v>1.0441742982294131</c:v>
                </c:pt>
                <c:pt idx="58">
                  <c:v>0.998357269952175</c:v>
                </c:pt>
                <c:pt idx="59">
                  <c:v>0.95044584278035726</c:v>
                </c:pt>
                <c:pt idx="60">
                  <c:v>0.9004400167139599</c:v>
                </c:pt>
                <c:pt idx="61">
                  <c:v>0.84833979175298302</c:v>
                </c:pt>
                <c:pt idx="62">
                  <c:v>0.7941451678974264</c:v>
                </c:pt>
                <c:pt idx="63">
                  <c:v>0.73785614514729003</c:v>
                </c:pt>
                <c:pt idx="64">
                  <c:v>0.67947272350257415</c:v>
                </c:pt>
                <c:pt idx="65">
                  <c:v>0.61899490296327864</c:v>
                </c:pt>
                <c:pt idx="66">
                  <c:v>0.55642268352940327</c:v>
                </c:pt>
                <c:pt idx="67">
                  <c:v>0.49175606520094872</c:v>
                </c:pt>
                <c:pt idx="68">
                  <c:v>0.4249950479779141</c:v>
                </c:pt>
                <c:pt idx="69">
                  <c:v>0.35613963186030007</c:v>
                </c:pt>
                <c:pt idx="70">
                  <c:v>0.28518981684810618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43-4C6C-ACDF-1181D6BB5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166896"/>
        <c:axId val="14841697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Sheet1!$K$112</c15:sqref>
                        </c15:formulaRef>
                      </c:ext>
                    </c:extLst>
                    <c:strCache>
                      <c:ptCount val="1"/>
                      <c:pt idx="0">
                        <c:v>lat degree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Sheet1!$K$113:$K$183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Sheet1!$K$113:$K$183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843-4C6C-ACDF-1181D6BB53D0}"/>
                  </c:ext>
                </c:extLst>
              </c15:ser>
            </c15:filteredLineSeries>
          </c:ext>
        </c:extLst>
      </c:lineChart>
      <c:catAx>
        <c:axId val="148416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169776"/>
        <c:crosses val="autoZero"/>
        <c:auto val="1"/>
        <c:lblAlgn val="ctr"/>
        <c:lblOffset val="100"/>
        <c:noMultiLvlLbl val="0"/>
      </c:catAx>
      <c:valAx>
        <c:axId val="148416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16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11/9-11/15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Sheet1!$B$185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Sheet1!$C$186:$C$256</c:f>
              <c:numCache>
                <c:formatCode>General</c:formatCode>
                <c:ptCount val="71"/>
                <c:pt idx="0">
                  <c:v>35</c:v>
                </c:pt>
                <c:pt idx="1">
                  <c:v>34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28</c:v>
                </c:pt>
                <c:pt idx="8">
                  <c:v>27</c:v>
                </c:pt>
                <c:pt idx="9">
                  <c:v>26</c:v>
                </c:pt>
                <c:pt idx="10">
                  <c:v>25</c:v>
                </c:pt>
                <c:pt idx="11">
                  <c:v>24</c:v>
                </c:pt>
                <c:pt idx="12">
                  <c:v>23</c:v>
                </c:pt>
                <c:pt idx="13">
                  <c:v>22</c:v>
                </c:pt>
                <c:pt idx="14">
                  <c:v>21</c:v>
                </c:pt>
                <c:pt idx="15">
                  <c:v>20</c:v>
                </c:pt>
                <c:pt idx="16">
                  <c:v>19</c:v>
                </c:pt>
                <c:pt idx="17">
                  <c:v>18</c:v>
                </c:pt>
                <c:pt idx="18">
                  <c:v>17</c:v>
                </c:pt>
                <c:pt idx="19">
                  <c:v>16</c:v>
                </c:pt>
                <c:pt idx="20">
                  <c:v>15</c:v>
                </c:pt>
                <c:pt idx="21">
                  <c:v>14</c:v>
                </c:pt>
                <c:pt idx="22">
                  <c:v>13</c:v>
                </c:pt>
                <c:pt idx="23">
                  <c:v>12</c:v>
                </c:pt>
                <c:pt idx="24">
                  <c:v>11</c:v>
                </c:pt>
                <c:pt idx="25">
                  <c:v>10</c:v>
                </c:pt>
                <c:pt idx="26">
                  <c:v>9</c:v>
                </c:pt>
                <c:pt idx="27">
                  <c:v>8</c:v>
                </c:pt>
                <c:pt idx="28">
                  <c:v>7</c:v>
                </c:pt>
                <c:pt idx="29">
                  <c:v>6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  <c:pt idx="53">
                  <c:v>18</c:v>
                </c:pt>
                <c:pt idx="54">
                  <c:v>19</c:v>
                </c:pt>
                <c:pt idx="55">
                  <c:v>20</c:v>
                </c:pt>
                <c:pt idx="56">
                  <c:v>21</c:v>
                </c:pt>
                <c:pt idx="57">
                  <c:v>22</c:v>
                </c:pt>
                <c:pt idx="58">
                  <c:v>23</c:v>
                </c:pt>
                <c:pt idx="59">
                  <c:v>24</c:v>
                </c:pt>
                <c:pt idx="60">
                  <c:v>25</c:v>
                </c:pt>
                <c:pt idx="61">
                  <c:v>26</c:v>
                </c:pt>
                <c:pt idx="62">
                  <c:v>27</c:v>
                </c:pt>
                <c:pt idx="63">
                  <c:v>28</c:v>
                </c:pt>
                <c:pt idx="64">
                  <c:v>29</c:v>
                </c:pt>
                <c:pt idx="65">
                  <c:v>30</c:v>
                </c:pt>
                <c:pt idx="66">
                  <c:v>31</c:v>
                </c:pt>
                <c:pt idx="67">
                  <c:v>32</c:v>
                </c:pt>
                <c:pt idx="68">
                  <c:v>33</c:v>
                </c:pt>
                <c:pt idx="69">
                  <c:v>34</c:v>
                </c:pt>
                <c:pt idx="70">
                  <c:v>35</c:v>
                </c:pt>
              </c:numCache>
            </c:numRef>
          </c:cat>
          <c:val>
            <c:numRef>
              <c:f>Sheet1!$B$186:$B$256</c:f>
              <c:numCache>
                <c:formatCode>General</c:formatCode>
                <c:ptCount val="71"/>
                <c:pt idx="0">
                  <c:v>1.2848390763250817</c:v>
                </c:pt>
                <c:pt idx="1">
                  <c:v>1.3295479570582218</c:v>
                </c:pt>
                <c:pt idx="2">
                  <c:v>1.3728993875433799</c:v>
                </c:pt>
                <c:pt idx="3">
                  <c:v>1.4148933677805569</c:v>
                </c:pt>
                <c:pt idx="4">
                  <c:v>1.4555298977697522</c:v>
                </c:pt>
                <c:pt idx="5">
                  <c:v>1.4948089775109659</c:v>
                </c:pt>
                <c:pt idx="6">
                  <c:v>1.5327306070041982</c:v>
                </c:pt>
                <c:pt idx="7">
                  <c:v>1.5692947862494488</c:v>
                </c:pt>
                <c:pt idx="8">
                  <c:v>1.6045015152467184</c:v>
                </c:pt>
                <c:pt idx="9">
                  <c:v>1.6383507939960062</c:v>
                </c:pt>
                <c:pt idx="10">
                  <c:v>1.6708426224973132</c:v>
                </c:pt>
                <c:pt idx="11">
                  <c:v>1.7019770007506383</c:v>
                </c:pt>
                <c:pt idx="12">
                  <c:v>1.7317539287559818</c:v>
                </c:pt>
                <c:pt idx="13">
                  <c:v>1.7601734065133439</c:v>
                </c:pt>
                <c:pt idx="14">
                  <c:v>1.7872354340227243</c:v>
                </c:pt>
                <c:pt idx="15">
                  <c:v>1.8129400112841234</c:v>
                </c:pt>
                <c:pt idx="16">
                  <c:v>1.8372871382975411</c:v>
                </c:pt>
                <c:pt idx="17">
                  <c:v>1.8602768150629772</c:v>
                </c:pt>
                <c:pt idx="18">
                  <c:v>1.8819090415804318</c:v>
                </c:pt>
                <c:pt idx="19">
                  <c:v>1.9021838178499051</c:v>
                </c:pt>
                <c:pt idx="20">
                  <c:v>1.9211011438713972</c:v>
                </c:pt>
                <c:pt idx="21">
                  <c:v>1.9386610196449077</c:v>
                </c:pt>
                <c:pt idx="22">
                  <c:v>1.9548634451704363</c:v>
                </c:pt>
                <c:pt idx="23">
                  <c:v>1.9697084204479838</c:v>
                </c:pt>
                <c:pt idx="24">
                  <c:v>1.9831959454775494</c:v>
                </c:pt>
                <c:pt idx="25">
                  <c:v>1.9953260202591339</c:v>
                </c:pt>
                <c:pt idx="26">
                  <c:v>2.0060986447927367</c:v>
                </c:pt>
                <c:pt idx="27">
                  <c:v>2.0155138190783584</c:v>
                </c:pt>
                <c:pt idx="28">
                  <c:v>2.0235715431159984</c:v>
                </c:pt>
                <c:pt idx="29">
                  <c:v>2.0302718169056573</c:v>
                </c:pt>
                <c:pt idx="30">
                  <c:v>2.0356146404473341</c:v>
                </c:pt>
                <c:pt idx="31">
                  <c:v>2.0396000137410297</c:v>
                </c:pt>
                <c:pt idx="32">
                  <c:v>2.0422279367867437</c:v>
                </c:pt>
                <c:pt idx="33">
                  <c:v>2.0434984095844766</c:v>
                </c:pt>
                <c:pt idx="34">
                  <c:v>2.0434114321342274</c:v>
                </c:pt>
                <c:pt idx="35">
                  <c:v>2.0419670000000001</c:v>
                </c:pt>
                <c:pt idx="36">
                  <c:v>2.0434114305344093</c:v>
                </c:pt>
                <c:pt idx="37">
                  <c:v>2.0434984108208374</c:v>
                </c:pt>
                <c:pt idx="38">
                  <c:v>2.0422279408592834</c:v>
                </c:pt>
                <c:pt idx="39">
                  <c:v>2.0396000206497487</c:v>
                </c:pt>
                <c:pt idx="40">
                  <c:v>2.0356146501922314</c:v>
                </c:pt>
                <c:pt idx="41">
                  <c:v>2.0302718294867335</c:v>
                </c:pt>
                <c:pt idx="42">
                  <c:v>2.0235715585332539</c:v>
                </c:pt>
                <c:pt idx="43">
                  <c:v>2.0155138373317927</c:v>
                </c:pt>
                <c:pt idx="44">
                  <c:v>2.0060986658823503</c:v>
                </c:pt>
                <c:pt idx="45">
                  <c:v>1.9953260441849263</c:v>
                </c:pt>
                <c:pt idx="46">
                  <c:v>1.9831959722395209</c:v>
                </c:pt>
                <c:pt idx="47">
                  <c:v>1.9697084500461339</c:v>
                </c:pt>
                <c:pt idx="48">
                  <c:v>1.9548634776047655</c:v>
                </c:pt>
                <c:pt idx="49">
                  <c:v>1.9386610549154157</c:v>
                </c:pt>
                <c:pt idx="50">
                  <c:v>1.9211011819780839</c:v>
                </c:pt>
                <c:pt idx="51">
                  <c:v>1.9021838587927711</c:v>
                </c:pt>
                <c:pt idx="52">
                  <c:v>1.8819090853594769</c:v>
                </c:pt>
                <c:pt idx="53">
                  <c:v>1.8602768616782013</c:v>
                </c:pt>
                <c:pt idx="54">
                  <c:v>1.8372871877489441</c:v>
                </c:pt>
                <c:pt idx="55">
                  <c:v>1.8129400635717052</c:v>
                </c:pt>
                <c:pt idx="56">
                  <c:v>1.7872354891464852</c:v>
                </c:pt>
                <c:pt idx="57">
                  <c:v>1.7601734644732836</c:v>
                </c:pt>
                <c:pt idx="58">
                  <c:v>1.7317539895521006</c:v>
                </c:pt>
                <c:pt idx="59">
                  <c:v>1.7019770643829359</c:v>
                </c:pt>
                <c:pt idx="60">
                  <c:v>1.6708426889657895</c:v>
                </c:pt>
                <c:pt idx="61">
                  <c:v>1.6383508633006618</c:v>
                </c:pt>
                <c:pt idx="62">
                  <c:v>1.6045015873875528</c:v>
                </c:pt>
                <c:pt idx="63">
                  <c:v>1.5692948612264623</c:v>
                </c:pt>
                <c:pt idx="64">
                  <c:v>1.5327306848173905</c:v>
                </c:pt>
                <c:pt idx="65">
                  <c:v>1.494809058160337</c:v>
                </c:pt>
                <c:pt idx="66">
                  <c:v>1.4555299812553022</c:v>
                </c:pt>
                <c:pt idx="67">
                  <c:v>1.414893454102286</c:v>
                </c:pt>
                <c:pt idx="68">
                  <c:v>1.3728994767012881</c:v>
                </c:pt>
                <c:pt idx="69">
                  <c:v>1.3295480490523084</c:v>
                </c:pt>
                <c:pt idx="70">
                  <c:v>1.2848391711553475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4-4FA0-8C86-EE9B649C0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0483168"/>
        <c:axId val="12704822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Sheet1!$C$185</c15:sqref>
                        </c15:formulaRef>
                      </c:ext>
                    </c:extLst>
                    <c:strCache>
                      <c:ptCount val="1"/>
                      <c:pt idx="0">
                        <c:v>lat deg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Sheet1!$C$186:$C$256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Sheet1!$C$186:$C$256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35</c:v>
                      </c:pt>
                      <c:pt idx="1">
                        <c:v>34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31</c:v>
                      </c:pt>
                      <c:pt idx="5">
                        <c:v>30</c:v>
                      </c:pt>
                      <c:pt idx="6">
                        <c:v>29</c:v>
                      </c:pt>
                      <c:pt idx="7">
                        <c:v>28</c:v>
                      </c:pt>
                      <c:pt idx="8">
                        <c:v>27</c:v>
                      </c:pt>
                      <c:pt idx="9">
                        <c:v>26</c:v>
                      </c:pt>
                      <c:pt idx="10">
                        <c:v>25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22</c:v>
                      </c:pt>
                      <c:pt idx="14">
                        <c:v>21</c:v>
                      </c:pt>
                      <c:pt idx="15">
                        <c:v>20</c:v>
                      </c:pt>
                      <c:pt idx="16">
                        <c:v>19</c:v>
                      </c:pt>
                      <c:pt idx="17">
                        <c:v>18</c:v>
                      </c:pt>
                      <c:pt idx="18">
                        <c:v>17</c:v>
                      </c:pt>
                      <c:pt idx="19">
                        <c:v>16</c:v>
                      </c:pt>
                      <c:pt idx="20">
                        <c:v>15</c:v>
                      </c:pt>
                      <c:pt idx="21">
                        <c:v>14</c:v>
                      </c:pt>
                      <c:pt idx="22">
                        <c:v>13</c:v>
                      </c:pt>
                      <c:pt idx="23">
                        <c:v>12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8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5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13</c:v>
                      </c:pt>
                      <c:pt idx="49">
                        <c:v>14</c:v>
                      </c:pt>
                      <c:pt idx="50">
                        <c:v>15</c:v>
                      </c:pt>
                      <c:pt idx="51">
                        <c:v>16</c:v>
                      </c:pt>
                      <c:pt idx="52">
                        <c:v>17</c:v>
                      </c:pt>
                      <c:pt idx="53">
                        <c:v>18</c:v>
                      </c:pt>
                      <c:pt idx="54">
                        <c:v>19</c:v>
                      </c:pt>
                      <c:pt idx="55">
                        <c:v>20</c:v>
                      </c:pt>
                      <c:pt idx="56">
                        <c:v>21</c:v>
                      </c:pt>
                      <c:pt idx="57">
                        <c:v>22</c:v>
                      </c:pt>
                      <c:pt idx="58">
                        <c:v>23</c:v>
                      </c:pt>
                      <c:pt idx="59">
                        <c:v>24</c:v>
                      </c:pt>
                      <c:pt idx="60">
                        <c:v>25</c:v>
                      </c:pt>
                      <c:pt idx="61">
                        <c:v>26</c:v>
                      </c:pt>
                      <c:pt idx="62">
                        <c:v>27</c:v>
                      </c:pt>
                      <c:pt idx="63">
                        <c:v>28</c:v>
                      </c:pt>
                      <c:pt idx="64">
                        <c:v>29</c:v>
                      </c:pt>
                      <c:pt idx="65">
                        <c:v>30</c:v>
                      </c:pt>
                      <c:pt idx="66">
                        <c:v>31</c:v>
                      </c:pt>
                      <c:pt idx="67">
                        <c:v>32</c:v>
                      </c:pt>
                      <c:pt idx="68">
                        <c:v>33</c:v>
                      </c:pt>
                      <c:pt idx="69">
                        <c:v>34</c:v>
                      </c:pt>
                      <c:pt idx="70">
                        <c:v>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D34-4FA0-8C86-EE9B649C0EFC}"/>
                  </c:ext>
                </c:extLst>
              </c15:ser>
            </c15:filteredLineSeries>
          </c:ext>
        </c:extLst>
      </c:lineChart>
      <c:catAx>
        <c:axId val="12704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482208"/>
        <c:crosses val="autoZero"/>
        <c:auto val="1"/>
        <c:lblAlgn val="ctr"/>
        <c:lblOffset val="100"/>
        <c:noMultiLvlLbl val="0"/>
      </c:catAx>
      <c:valAx>
        <c:axId val="127048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48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48956-9408-455A-AA00-666E45B7012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42A06-B275-4D79-9F3A-4E3E4E139800}">
      <dgm:prSet/>
      <dgm:spPr/>
      <dgm:t>
        <a:bodyPr/>
        <a:lstStyle/>
        <a:p>
          <a:r>
            <a:rPr lang="en-US"/>
            <a:t>Background</a:t>
          </a:r>
        </a:p>
      </dgm:t>
    </dgm:pt>
    <dgm:pt modelId="{EE682774-C8D4-456B-867F-BA3D54C40E47}" type="parTrans" cxnId="{82F17253-84F7-4294-963B-EA9B1832DCD9}">
      <dgm:prSet/>
      <dgm:spPr/>
      <dgm:t>
        <a:bodyPr/>
        <a:lstStyle/>
        <a:p>
          <a:endParaRPr lang="en-US"/>
        </a:p>
      </dgm:t>
    </dgm:pt>
    <dgm:pt modelId="{2A9A6BCB-A3E2-46B3-B05A-1981C5E596D2}" type="sibTrans" cxnId="{82F17253-84F7-4294-963B-EA9B1832DCD9}">
      <dgm:prSet/>
      <dgm:spPr/>
      <dgm:t>
        <a:bodyPr/>
        <a:lstStyle/>
        <a:p>
          <a:endParaRPr lang="en-US"/>
        </a:p>
      </dgm:t>
    </dgm:pt>
    <dgm:pt modelId="{BB28D0B4-C9F4-44CF-BB16-D04B59A32FBB}">
      <dgm:prSet/>
      <dgm:spPr/>
      <dgm:t>
        <a:bodyPr/>
        <a:lstStyle/>
        <a:p>
          <a:r>
            <a:rPr lang="en-US"/>
            <a:t>Mission</a:t>
          </a:r>
        </a:p>
      </dgm:t>
    </dgm:pt>
    <dgm:pt modelId="{21539BF4-2DA4-44C8-A0EA-9E431F577AF9}" type="parTrans" cxnId="{4A5C57BC-5AE2-4D2D-B0F4-F9D3BAE7F233}">
      <dgm:prSet/>
      <dgm:spPr/>
      <dgm:t>
        <a:bodyPr/>
        <a:lstStyle/>
        <a:p>
          <a:endParaRPr lang="en-US"/>
        </a:p>
      </dgm:t>
    </dgm:pt>
    <dgm:pt modelId="{C5321FF6-A2A9-4E7C-95F8-EBC7106B21CD}" type="sibTrans" cxnId="{4A5C57BC-5AE2-4D2D-B0F4-F9D3BAE7F233}">
      <dgm:prSet/>
      <dgm:spPr/>
      <dgm:t>
        <a:bodyPr/>
        <a:lstStyle/>
        <a:p>
          <a:endParaRPr lang="en-US"/>
        </a:p>
      </dgm:t>
    </dgm:pt>
    <dgm:pt modelId="{A20494A1-D63F-4974-9394-9223B3BE6704}">
      <dgm:prSet/>
      <dgm:spPr/>
      <dgm:t>
        <a:bodyPr/>
        <a:lstStyle/>
        <a:p>
          <a:r>
            <a:rPr lang="en-US"/>
            <a:t>Alternative goals</a:t>
          </a:r>
        </a:p>
      </dgm:t>
    </dgm:pt>
    <dgm:pt modelId="{02EE47A7-D4CD-457B-80C4-C43A69D4772A}" type="parTrans" cxnId="{F0ED8684-0931-4311-B606-35BF4D0C6109}">
      <dgm:prSet/>
      <dgm:spPr/>
      <dgm:t>
        <a:bodyPr/>
        <a:lstStyle/>
        <a:p>
          <a:endParaRPr lang="en-US"/>
        </a:p>
      </dgm:t>
    </dgm:pt>
    <dgm:pt modelId="{B4CA4033-CE58-4DF5-B7F8-522726D6AAD1}" type="sibTrans" cxnId="{F0ED8684-0931-4311-B606-35BF4D0C6109}">
      <dgm:prSet/>
      <dgm:spPr/>
      <dgm:t>
        <a:bodyPr/>
        <a:lstStyle/>
        <a:p>
          <a:endParaRPr lang="en-US"/>
        </a:p>
      </dgm:t>
    </dgm:pt>
    <dgm:pt modelId="{B24267E7-EF5C-4435-A26A-1DE6DF9611D0}">
      <dgm:prSet/>
      <dgm:spPr/>
      <dgm:t>
        <a:bodyPr/>
        <a:lstStyle/>
        <a:p>
          <a:r>
            <a:rPr lang="en-US"/>
            <a:t>Key factors</a:t>
          </a:r>
        </a:p>
      </dgm:t>
    </dgm:pt>
    <dgm:pt modelId="{C36518F8-238C-424A-8194-B28FFAEC60A4}" type="parTrans" cxnId="{430D36A0-4FB4-4785-81CA-ECCFA50FA2A2}">
      <dgm:prSet/>
      <dgm:spPr/>
      <dgm:t>
        <a:bodyPr/>
        <a:lstStyle/>
        <a:p>
          <a:endParaRPr lang="en-US"/>
        </a:p>
      </dgm:t>
    </dgm:pt>
    <dgm:pt modelId="{2A9069B7-CD8C-4DB9-B9A0-C5EA63077B1E}" type="sibTrans" cxnId="{430D36A0-4FB4-4785-81CA-ECCFA50FA2A2}">
      <dgm:prSet/>
      <dgm:spPr/>
      <dgm:t>
        <a:bodyPr/>
        <a:lstStyle/>
        <a:p>
          <a:endParaRPr lang="en-US"/>
        </a:p>
      </dgm:t>
    </dgm:pt>
    <dgm:pt modelId="{8D818ED9-2296-4C9B-BB4C-58D137A60A1A}">
      <dgm:prSet/>
      <dgm:spPr/>
      <dgm:t>
        <a:bodyPr/>
        <a:lstStyle/>
        <a:p>
          <a:r>
            <a:rPr lang="en-US"/>
            <a:t>Equipment/software</a:t>
          </a:r>
        </a:p>
      </dgm:t>
    </dgm:pt>
    <dgm:pt modelId="{D0A10D9A-FBA3-4F5D-AA6F-48FCB26CB1A1}" type="parTrans" cxnId="{396A202E-7C43-4195-9449-19C8145CB0E4}">
      <dgm:prSet/>
      <dgm:spPr/>
      <dgm:t>
        <a:bodyPr/>
        <a:lstStyle/>
        <a:p>
          <a:endParaRPr lang="en-US"/>
        </a:p>
      </dgm:t>
    </dgm:pt>
    <dgm:pt modelId="{0BFF83D4-7229-41E1-8DE8-5751E176F7E8}" type="sibTrans" cxnId="{396A202E-7C43-4195-9449-19C8145CB0E4}">
      <dgm:prSet/>
      <dgm:spPr/>
      <dgm:t>
        <a:bodyPr/>
        <a:lstStyle/>
        <a:p>
          <a:endParaRPr lang="en-US"/>
        </a:p>
      </dgm:t>
    </dgm:pt>
    <dgm:pt modelId="{18CC4093-7093-4201-B1E2-ABF2F3ABC72A}">
      <dgm:prSet/>
      <dgm:spPr/>
      <dgm:t>
        <a:bodyPr/>
        <a:lstStyle/>
        <a:p>
          <a:r>
            <a:rPr lang="en-US"/>
            <a:t>Capture methods</a:t>
          </a:r>
        </a:p>
      </dgm:t>
    </dgm:pt>
    <dgm:pt modelId="{EE8C294C-D71D-44FA-A023-D55140347989}" type="parTrans" cxnId="{D09B3C36-28BB-4E90-A853-7D976EE38939}">
      <dgm:prSet/>
      <dgm:spPr/>
      <dgm:t>
        <a:bodyPr/>
        <a:lstStyle/>
        <a:p>
          <a:endParaRPr lang="en-US"/>
        </a:p>
      </dgm:t>
    </dgm:pt>
    <dgm:pt modelId="{867D320E-CAB0-4970-ACA9-DADA263F7A34}" type="sibTrans" cxnId="{D09B3C36-28BB-4E90-A853-7D976EE38939}">
      <dgm:prSet/>
      <dgm:spPr/>
      <dgm:t>
        <a:bodyPr/>
        <a:lstStyle/>
        <a:p>
          <a:endParaRPr lang="en-US"/>
        </a:p>
      </dgm:t>
    </dgm:pt>
    <dgm:pt modelId="{2C1F6ECC-188E-4878-9FCF-4A23128C8C2A}">
      <dgm:prSet/>
      <dgm:spPr/>
      <dgm:t>
        <a:bodyPr/>
        <a:lstStyle/>
        <a:p>
          <a:r>
            <a:rPr lang="en-US"/>
            <a:t>Results</a:t>
          </a:r>
        </a:p>
      </dgm:t>
    </dgm:pt>
    <dgm:pt modelId="{0A2D33D7-C4F0-40C6-9D26-09788846C9E4}" type="parTrans" cxnId="{2F567ED4-2E89-4367-B4FC-347CD2A9FFC0}">
      <dgm:prSet/>
      <dgm:spPr/>
      <dgm:t>
        <a:bodyPr/>
        <a:lstStyle/>
        <a:p>
          <a:endParaRPr lang="en-US"/>
        </a:p>
      </dgm:t>
    </dgm:pt>
    <dgm:pt modelId="{6E45C262-554B-4142-88A6-261D8D8C2F66}" type="sibTrans" cxnId="{2F567ED4-2E89-4367-B4FC-347CD2A9FFC0}">
      <dgm:prSet/>
      <dgm:spPr/>
      <dgm:t>
        <a:bodyPr/>
        <a:lstStyle/>
        <a:p>
          <a:endParaRPr lang="en-US"/>
        </a:p>
      </dgm:t>
    </dgm:pt>
    <dgm:pt modelId="{65312BE5-9554-4E5F-9A7E-C4B33F7BF042}">
      <dgm:prSet/>
      <dgm:spPr/>
      <dgm:t>
        <a:bodyPr/>
        <a:lstStyle/>
        <a:p>
          <a:r>
            <a:rPr lang="en-US"/>
            <a:t>Key outcomes/trends</a:t>
          </a:r>
        </a:p>
      </dgm:t>
    </dgm:pt>
    <dgm:pt modelId="{1E2E7138-C096-4DF7-A551-5371D6A32F68}" type="parTrans" cxnId="{75EF5575-33C0-40A7-8C90-844BE5253ECB}">
      <dgm:prSet/>
      <dgm:spPr/>
      <dgm:t>
        <a:bodyPr/>
        <a:lstStyle/>
        <a:p>
          <a:endParaRPr lang="en-US"/>
        </a:p>
      </dgm:t>
    </dgm:pt>
    <dgm:pt modelId="{6418C030-A1F8-4BE8-A236-AF6D1C177EBD}" type="sibTrans" cxnId="{75EF5575-33C0-40A7-8C90-844BE5253ECB}">
      <dgm:prSet/>
      <dgm:spPr/>
      <dgm:t>
        <a:bodyPr/>
        <a:lstStyle/>
        <a:p>
          <a:endParaRPr lang="en-US"/>
        </a:p>
      </dgm:t>
    </dgm:pt>
    <dgm:pt modelId="{482E73E6-7FBA-408C-8472-9D18EA3586BA}">
      <dgm:prSet/>
      <dgm:spPr/>
      <dgm:t>
        <a:bodyPr/>
        <a:lstStyle/>
        <a:p>
          <a:r>
            <a:rPr lang="en-US"/>
            <a:t>Challenges</a:t>
          </a:r>
        </a:p>
      </dgm:t>
    </dgm:pt>
    <dgm:pt modelId="{5C72F271-DF39-48DD-A1BE-557B2F9D2515}" type="parTrans" cxnId="{69F32452-69BF-4D10-9B17-F70AEE7EC4AC}">
      <dgm:prSet/>
      <dgm:spPr/>
      <dgm:t>
        <a:bodyPr/>
        <a:lstStyle/>
        <a:p>
          <a:endParaRPr lang="en-US"/>
        </a:p>
      </dgm:t>
    </dgm:pt>
    <dgm:pt modelId="{3B04894F-05D2-4D2B-A35B-9B31D9A659FC}" type="sibTrans" cxnId="{69F32452-69BF-4D10-9B17-F70AEE7EC4AC}">
      <dgm:prSet/>
      <dgm:spPr/>
      <dgm:t>
        <a:bodyPr/>
        <a:lstStyle/>
        <a:p>
          <a:endParaRPr lang="en-US"/>
        </a:p>
      </dgm:t>
    </dgm:pt>
    <dgm:pt modelId="{3F3D509D-1C6E-435B-8D9D-DA9C6ADF7470}">
      <dgm:prSet/>
      <dgm:spPr/>
      <dgm:t>
        <a:bodyPr/>
        <a:lstStyle/>
        <a:p>
          <a:r>
            <a:rPr lang="en-US"/>
            <a:t>Implications</a:t>
          </a:r>
        </a:p>
      </dgm:t>
    </dgm:pt>
    <dgm:pt modelId="{F9868679-A988-4915-8900-E22DA1245DF5}" type="parTrans" cxnId="{A58B0B55-3D4D-4D75-8D49-703F0AD3E322}">
      <dgm:prSet/>
      <dgm:spPr/>
      <dgm:t>
        <a:bodyPr/>
        <a:lstStyle/>
        <a:p>
          <a:endParaRPr lang="en-US"/>
        </a:p>
      </dgm:t>
    </dgm:pt>
    <dgm:pt modelId="{A297F404-5F3B-42A6-83EF-328F8E19DF31}" type="sibTrans" cxnId="{A58B0B55-3D4D-4D75-8D49-703F0AD3E322}">
      <dgm:prSet/>
      <dgm:spPr/>
      <dgm:t>
        <a:bodyPr/>
        <a:lstStyle/>
        <a:p>
          <a:endParaRPr lang="en-US"/>
        </a:p>
      </dgm:t>
    </dgm:pt>
    <dgm:pt modelId="{21E21A9E-99E0-4023-B39E-FE63A21654F4}">
      <dgm:prSet/>
      <dgm:spPr/>
      <dgm:t>
        <a:bodyPr/>
        <a:lstStyle/>
        <a:p>
          <a:r>
            <a:rPr lang="en-US" dirty="0"/>
            <a:t>Advise/Future notes</a:t>
          </a:r>
        </a:p>
      </dgm:t>
    </dgm:pt>
    <dgm:pt modelId="{68F89B15-8264-4CC1-926C-E7D1DD8CE57B}" type="parTrans" cxnId="{1C9544B7-D867-4612-BBB0-D2C65434D278}">
      <dgm:prSet/>
      <dgm:spPr/>
      <dgm:t>
        <a:bodyPr/>
        <a:lstStyle/>
        <a:p>
          <a:endParaRPr lang="en-US"/>
        </a:p>
      </dgm:t>
    </dgm:pt>
    <dgm:pt modelId="{C5CD61D5-7040-4925-8523-D0E240C01A72}" type="sibTrans" cxnId="{1C9544B7-D867-4612-BBB0-D2C65434D278}">
      <dgm:prSet/>
      <dgm:spPr/>
      <dgm:t>
        <a:bodyPr/>
        <a:lstStyle/>
        <a:p>
          <a:endParaRPr lang="en-US"/>
        </a:p>
      </dgm:t>
    </dgm:pt>
    <dgm:pt modelId="{52B1AC03-CCD0-45C6-93AE-1D821F4166A9}" type="pres">
      <dgm:prSet presAssocID="{0BA48956-9408-455A-AA00-666E45B70129}" presName="Name0" presStyleCnt="0">
        <dgm:presLayoutVars>
          <dgm:dir/>
          <dgm:resizeHandles val="exact"/>
        </dgm:presLayoutVars>
      </dgm:prSet>
      <dgm:spPr/>
    </dgm:pt>
    <dgm:pt modelId="{211980B6-202A-4233-B710-61F532254466}" type="pres">
      <dgm:prSet presAssocID="{C9242A06-B275-4D79-9F3A-4E3E4E139800}" presName="node" presStyleLbl="node1" presStyleIdx="0" presStyleCnt="11">
        <dgm:presLayoutVars>
          <dgm:bulletEnabled val="1"/>
        </dgm:presLayoutVars>
      </dgm:prSet>
      <dgm:spPr/>
    </dgm:pt>
    <dgm:pt modelId="{17A8B34A-FD76-458C-962E-7DA515CC5390}" type="pres">
      <dgm:prSet presAssocID="{2A9A6BCB-A3E2-46B3-B05A-1981C5E596D2}" presName="sibTrans" presStyleLbl="sibTrans1D1" presStyleIdx="0" presStyleCnt="10"/>
      <dgm:spPr/>
    </dgm:pt>
    <dgm:pt modelId="{431D0729-2505-4FFC-B50E-4BB4DB61EFC5}" type="pres">
      <dgm:prSet presAssocID="{2A9A6BCB-A3E2-46B3-B05A-1981C5E596D2}" presName="connectorText" presStyleLbl="sibTrans1D1" presStyleIdx="0" presStyleCnt="10"/>
      <dgm:spPr/>
    </dgm:pt>
    <dgm:pt modelId="{D5662C2C-F966-4B5A-A06A-11C9B34FCD9E}" type="pres">
      <dgm:prSet presAssocID="{BB28D0B4-C9F4-44CF-BB16-D04B59A32FBB}" presName="node" presStyleLbl="node1" presStyleIdx="1" presStyleCnt="11">
        <dgm:presLayoutVars>
          <dgm:bulletEnabled val="1"/>
        </dgm:presLayoutVars>
      </dgm:prSet>
      <dgm:spPr/>
    </dgm:pt>
    <dgm:pt modelId="{2472FA3F-2455-4EA9-BBD7-67AA0847CC46}" type="pres">
      <dgm:prSet presAssocID="{C5321FF6-A2A9-4E7C-95F8-EBC7106B21CD}" presName="sibTrans" presStyleLbl="sibTrans1D1" presStyleIdx="1" presStyleCnt="10"/>
      <dgm:spPr/>
    </dgm:pt>
    <dgm:pt modelId="{FFF1AD15-6A28-4DDA-9368-C8BEFA2AA042}" type="pres">
      <dgm:prSet presAssocID="{C5321FF6-A2A9-4E7C-95F8-EBC7106B21CD}" presName="connectorText" presStyleLbl="sibTrans1D1" presStyleIdx="1" presStyleCnt="10"/>
      <dgm:spPr/>
    </dgm:pt>
    <dgm:pt modelId="{7CD76740-AF92-43B6-A55C-BE97F7DF393A}" type="pres">
      <dgm:prSet presAssocID="{A20494A1-D63F-4974-9394-9223B3BE6704}" presName="node" presStyleLbl="node1" presStyleIdx="2" presStyleCnt="11">
        <dgm:presLayoutVars>
          <dgm:bulletEnabled val="1"/>
        </dgm:presLayoutVars>
      </dgm:prSet>
      <dgm:spPr/>
    </dgm:pt>
    <dgm:pt modelId="{1FA64C04-CFD1-48B3-97C7-33361A1BE576}" type="pres">
      <dgm:prSet presAssocID="{B4CA4033-CE58-4DF5-B7F8-522726D6AAD1}" presName="sibTrans" presStyleLbl="sibTrans1D1" presStyleIdx="2" presStyleCnt="10"/>
      <dgm:spPr/>
    </dgm:pt>
    <dgm:pt modelId="{7F90F848-E1BD-4760-A90F-A02F2FE61C86}" type="pres">
      <dgm:prSet presAssocID="{B4CA4033-CE58-4DF5-B7F8-522726D6AAD1}" presName="connectorText" presStyleLbl="sibTrans1D1" presStyleIdx="2" presStyleCnt="10"/>
      <dgm:spPr/>
    </dgm:pt>
    <dgm:pt modelId="{1EA4332D-E446-49D7-90F1-0143F5CB7C1A}" type="pres">
      <dgm:prSet presAssocID="{B24267E7-EF5C-4435-A26A-1DE6DF9611D0}" presName="node" presStyleLbl="node1" presStyleIdx="3" presStyleCnt="11">
        <dgm:presLayoutVars>
          <dgm:bulletEnabled val="1"/>
        </dgm:presLayoutVars>
      </dgm:prSet>
      <dgm:spPr/>
    </dgm:pt>
    <dgm:pt modelId="{E6727AF4-375E-4A84-97AF-2A5260B02443}" type="pres">
      <dgm:prSet presAssocID="{2A9069B7-CD8C-4DB9-B9A0-C5EA63077B1E}" presName="sibTrans" presStyleLbl="sibTrans1D1" presStyleIdx="3" presStyleCnt="10"/>
      <dgm:spPr/>
    </dgm:pt>
    <dgm:pt modelId="{D69B3AAC-B255-425D-A66B-E7D8F88AEAD2}" type="pres">
      <dgm:prSet presAssocID="{2A9069B7-CD8C-4DB9-B9A0-C5EA63077B1E}" presName="connectorText" presStyleLbl="sibTrans1D1" presStyleIdx="3" presStyleCnt="10"/>
      <dgm:spPr/>
    </dgm:pt>
    <dgm:pt modelId="{50895B51-D192-4794-B72E-90E581547B94}" type="pres">
      <dgm:prSet presAssocID="{8D818ED9-2296-4C9B-BB4C-58D137A60A1A}" presName="node" presStyleLbl="node1" presStyleIdx="4" presStyleCnt="11">
        <dgm:presLayoutVars>
          <dgm:bulletEnabled val="1"/>
        </dgm:presLayoutVars>
      </dgm:prSet>
      <dgm:spPr/>
    </dgm:pt>
    <dgm:pt modelId="{CCE6045D-AE5F-406C-865F-55B890970F92}" type="pres">
      <dgm:prSet presAssocID="{0BFF83D4-7229-41E1-8DE8-5751E176F7E8}" presName="sibTrans" presStyleLbl="sibTrans1D1" presStyleIdx="4" presStyleCnt="10"/>
      <dgm:spPr/>
    </dgm:pt>
    <dgm:pt modelId="{393B9D8D-225E-40A5-9559-0166BCC09744}" type="pres">
      <dgm:prSet presAssocID="{0BFF83D4-7229-41E1-8DE8-5751E176F7E8}" presName="connectorText" presStyleLbl="sibTrans1D1" presStyleIdx="4" presStyleCnt="10"/>
      <dgm:spPr/>
    </dgm:pt>
    <dgm:pt modelId="{C2A96479-741B-4C8D-A1EE-18D67B081228}" type="pres">
      <dgm:prSet presAssocID="{18CC4093-7093-4201-B1E2-ABF2F3ABC72A}" presName="node" presStyleLbl="node1" presStyleIdx="5" presStyleCnt="11">
        <dgm:presLayoutVars>
          <dgm:bulletEnabled val="1"/>
        </dgm:presLayoutVars>
      </dgm:prSet>
      <dgm:spPr/>
    </dgm:pt>
    <dgm:pt modelId="{87D71E9D-0BE9-4F8D-A5F3-C5A953E8D8FE}" type="pres">
      <dgm:prSet presAssocID="{867D320E-CAB0-4970-ACA9-DADA263F7A34}" presName="sibTrans" presStyleLbl="sibTrans1D1" presStyleIdx="5" presStyleCnt="10"/>
      <dgm:spPr/>
    </dgm:pt>
    <dgm:pt modelId="{434DC8DF-67D3-4418-94EA-0B6F424DE776}" type="pres">
      <dgm:prSet presAssocID="{867D320E-CAB0-4970-ACA9-DADA263F7A34}" presName="connectorText" presStyleLbl="sibTrans1D1" presStyleIdx="5" presStyleCnt="10"/>
      <dgm:spPr/>
    </dgm:pt>
    <dgm:pt modelId="{A0763EDD-4A15-4EF8-850C-A4D8A3D59F9E}" type="pres">
      <dgm:prSet presAssocID="{2C1F6ECC-188E-4878-9FCF-4A23128C8C2A}" presName="node" presStyleLbl="node1" presStyleIdx="6" presStyleCnt="11">
        <dgm:presLayoutVars>
          <dgm:bulletEnabled val="1"/>
        </dgm:presLayoutVars>
      </dgm:prSet>
      <dgm:spPr/>
    </dgm:pt>
    <dgm:pt modelId="{B0C46888-1776-49FA-B003-AEDA539F80B1}" type="pres">
      <dgm:prSet presAssocID="{6E45C262-554B-4142-88A6-261D8D8C2F66}" presName="sibTrans" presStyleLbl="sibTrans1D1" presStyleIdx="6" presStyleCnt="10"/>
      <dgm:spPr/>
    </dgm:pt>
    <dgm:pt modelId="{6797365A-EC02-443D-A7B2-8E0C8E9F9A08}" type="pres">
      <dgm:prSet presAssocID="{6E45C262-554B-4142-88A6-261D8D8C2F66}" presName="connectorText" presStyleLbl="sibTrans1D1" presStyleIdx="6" presStyleCnt="10"/>
      <dgm:spPr/>
    </dgm:pt>
    <dgm:pt modelId="{DD39A21B-AB85-4A61-B311-AE0539AAD082}" type="pres">
      <dgm:prSet presAssocID="{65312BE5-9554-4E5F-9A7E-C4B33F7BF042}" presName="node" presStyleLbl="node1" presStyleIdx="7" presStyleCnt="11">
        <dgm:presLayoutVars>
          <dgm:bulletEnabled val="1"/>
        </dgm:presLayoutVars>
      </dgm:prSet>
      <dgm:spPr/>
    </dgm:pt>
    <dgm:pt modelId="{DA3E0DE3-7346-4EB2-AD59-1D99AA999E7D}" type="pres">
      <dgm:prSet presAssocID="{6418C030-A1F8-4BE8-A236-AF6D1C177EBD}" presName="sibTrans" presStyleLbl="sibTrans1D1" presStyleIdx="7" presStyleCnt="10"/>
      <dgm:spPr/>
    </dgm:pt>
    <dgm:pt modelId="{5A5CE801-67DB-4626-A29A-85149E4546FE}" type="pres">
      <dgm:prSet presAssocID="{6418C030-A1F8-4BE8-A236-AF6D1C177EBD}" presName="connectorText" presStyleLbl="sibTrans1D1" presStyleIdx="7" presStyleCnt="10"/>
      <dgm:spPr/>
    </dgm:pt>
    <dgm:pt modelId="{E6774F3A-CF8A-4B91-802C-F8CA125B012F}" type="pres">
      <dgm:prSet presAssocID="{482E73E6-7FBA-408C-8472-9D18EA3586BA}" presName="node" presStyleLbl="node1" presStyleIdx="8" presStyleCnt="11">
        <dgm:presLayoutVars>
          <dgm:bulletEnabled val="1"/>
        </dgm:presLayoutVars>
      </dgm:prSet>
      <dgm:spPr/>
    </dgm:pt>
    <dgm:pt modelId="{724A4D34-FE31-4D0B-8905-FF1479416E0F}" type="pres">
      <dgm:prSet presAssocID="{3B04894F-05D2-4D2B-A35B-9B31D9A659FC}" presName="sibTrans" presStyleLbl="sibTrans1D1" presStyleIdx="8" presStyleCnt="10"/>
      <dgm:spPr/>
    </dgm:pt>
    <dgm:pt modelId="{F82AC4CC-42E4-4E93-AF18-B32F9D173174}" type="pres">
      <dgm:prSet presAssocID="{3B04894F-05D2-4D2B-A35B-9B31D9A659FC}" presName="connectorText" presStyleLbl="sibTrans1D1" presStyleIdx="8" presStyleCnt="10"/>
      <dgm:spPr/>
    </dgm:pt>
    <dgm:pt modelId="{FD5BB014-1EC5-4C68-9572-13F2824352F0}" type="pres">
      <dgm:prSet presAssocID="{3F3D509D-1C6E-435B-8D9D-DA9C6ADF7470}" presName="node" presStyleLbl="node1" presStyleIdx="9" presStyleCnt="11">
        <dgm:presLayoutVars>
          <dgm:bulletEnabled val="1"/>
        </dgm:presLayoutVars>
      </dgm:prSet>
      <dgm:spPr/>
    </dgm:pt>
    <dgm:pt modelId="{F1635F5A-6A7F-4153-B91E-885643A276F3}" type="pres">
      <dgm:prSet presAssocID="{A297F404-5F3B-42A6-83EF-328F8E19DF31}" presName="sibTrans" presStyleLbl="sibTrans1D1" presStyleIdx="9" presStyleCnt="10"/>
      <dgm:spPr/>
    </dgm:pt>
    <dgm:pt modelId="{31F7EC2C-E3E5-493B-B0E8-9FB946DFA278}" type="pres">
      <dgm:prSet presAssocID="{A297F404-5F3B-42A6-83EF-328F8E19DF31}" presName="connectorText" presStyleLbl="sibTrans1D1" presStyleIdx="9" presStyleCnt="10"/>
      <dgm:spPr/>
    </dgm:pt>
    <dgm:pt modelId="{DCC71E47-3D13-4653-8F02-98A6BA83D73E}" type="pres">
      <dgm:prSet presAssocID="{21E21A9E-99E0-4023-B39E-FE63A21654F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7395E01-24F2-4D25-A3AB-195391EC54CB}" type="presOf" srcId="{2A9A6BCB-A3E2-46B3-B05A-1981C5E596D2}" destId="{431D0729-2505-4FFC-B50E-4BB4DB61EFC5}" srcOrd="1" destOrd="0" presId="urn:microsoft.com/office/officeart/2016/7/layout/RepeatingBendingProcessNew"/>
    <dgm:cxn modelId="{E827A401-FE32-4EDD-8D3E-69EC1F26C62B}" type="presOf" srcId="{8D818ED9-2296-4C9B-BB4C-58D137A60A1A}" destId="{50895B51-D192-4794-B72E-90E581547B94}" srcOrd="0" destOrd="0" presId="urn:microsoft.com/office/officeart/2016/7/layout/RepeatingBendingProcessNew"/>
    <dgm:cxn modelId="{50347706-4EB9-4BE1-AD02-C821FFAA9EAB}" type="presOf" srcId="{18CC4093-7093-4201-B1E2-ABF2F3ABC72A}" destId="{C2A96479-741B-4C8D-A1EE-18D67B081228}" srcOrd="0" destOrd="0" presId="urn:microsoft.com/office/officeart/2016/7/layout/RepeatingBendingProcessNew"/>
    <dgm:cxn modelId="{320A0709-442D-454C-806C-4F19870065D0}" type="presOf" srcId="{3B04894F-05D2-4D2B-A35B-9B31D9A659FC}" destId="{724A4D34-FE31-4D0B-8905-FF1479416E0F}" srcOrd="0" destOrd="0" presId="urn:microsoft.com/office/officeart/2016/7/layout/RepeatingBendingProcessNew"/>
    <dgm:cxn modelId="{B284D70E-A797-4473-92B1-961ECF03939B}" type="presOf" srcId="{C9242A06-B275-4D79-9F3A-4E3E4E139800}" destId="{211980B6-202A-4233-B710-61F532254466}" srcOrd="0" destOrd="0" presId="urn:microsoft.com/office/officeart/2016/7/layout/RepeatingBendingProcessNew"/>
    <dgm:cxn modelId="{39B90F19-8EE5-425D-8BEE-C192AD55FD1E}" type="presOf" srcId="{6418C030-A1F8-4BE8-A236-AF6D1C177EBD}" destId="{5A5CE801-67DB-4626-A29A-85149E4546FE}" srcOrd="1" destOrd="0" presId="urn:microsoft.com/office/officeart/2016/7/layout/RepeatingBendingProcessNew"/>
    <dgm:cxn modelId="{396A202E-7C43-4195-9449-19C8145CB0E4}" srcId="{0BA48956-9408-455A-AA00-666E45B70129}" destId="{8D818ED9-2296-4C9B-BB4C-58D137A60A1A}" srcOrd="4" destOrd="0" parTransId="{D0A10D9A-FBA3-4F5D-AA6F-48FCB26CB1A1}" sibTransId="{0BFF83D4-7229-41E1-8DE8-5751E176F7E8}"/>
    <dgm:cxn modelId="{D09B3C36-28BB-4E90-A853-7D976EE38939}" srcId="{0BA48956-9408-455A-AA00-666E45B70129}" destId="{18CC4093-7093-4201-B1E2-ABF2F3ABC72A}" srcOrd="5" destOrd="0" parTransId="{EE8C294C-D71D-44FA-A023-D55140347989}" sibTransId="{867D320E-CAB0-4970-ACA9-DADA263F7A34}"/>
    <dgm:cxn modelId="{F344073F-0A71-48E9-B19C-511F675C42C7}" type="presOf" srcId="{C5321FF6-A2A9-4E7C-95F8-EBC7106B21CD}" destId="{2472FA3F-2455-4EA9-BBD7-67AA0847CC46}" srcOrd="0" destOrd="0" presId="urn:microsoft.com/office/officeart/2016/7/layout/RepeatingBendingProcessNew"/>
    <dgm:cxn modelId="{A51D4247-DB7A-4176-B990-2492DACA563F}" type="presOf" srcId="{C5321FF6-A2A9-4E7C-95F8-EBC7106B21CD}" destId="{FFF1AD15-6A28-4DDA-9368-C8BEFA2AA042}" srcOrd="1" destOrd="0" presId="urn:microsoft.com/office/officeart/2016/7/layout/RepeatingBendingProcessNew"/>
    <dgm:cxn modelId="{E5055648-4808-448B-AC5A-196A1A3B7BC7}" type="presOf" srcId="{A297F404-5F3B-42A6-83EF-328F8E19DF31}" destId="{31F7EC2C-E3E5-493B-B0E8-9FB946DFA278}" srcOrd="1" destOrd="0" presId="urn:microsoft.com/office/officeart/2016/7/layout/RepeatingBendingProcessNew"/>
    <dgm:cxn modelId="{C2FBC549-B5F8-466E-8421-BD14424F7977}" type="presOf" srcId="{2A9A6BCB-A3E2-46B3-B05A-1981C5E596D2}" destId="{17A8B34A-FD76-458C-962E-7DA515CC5390}" srcOrd="0" destOrd="0" presId="urn:microsoft.com/office/officeart/2016/7/layout/RepeatingBendingProcessNew"/>
    <dgm:cxn modelId="{5200E94C-03FA-4A56-9A37-B7DB7215D88A}" type="presOf" srcId="{B4CA4033-CE58-4DF5-B7F8-522726D6AAD1}" destId="{7F90F848-E1BD-4760-A90F-A02F2FE61C86}" srcOrd="1" destOrd="0" presId="urn:microsoft.com/office/officeart/2016/7/layout/RepeatingBendingProcessNew"/>
    <dgm:cxn modelId="{86A6326E-05BC-4B05-AD48-D6FC71DB6DD0}" type="presOf" srcId="{A297F404-5F3B-42A6-83EF-328F8E19DF31}" destId="{F1635F5A-6A7F-4153-B91E-885643A276F3}" srcOrd="0" destOrd="0" presId="urn:microsoft.com/office/officeart/2016/7/layout/RepeatingBendingProcessNew"/>
    <dgm:cxn modelId="{F66E4651-7622-4976-9997-BBB23384DADF}" type="presOf" srcId="{6E45C262-554B-4142-88A6-261D8D8C2F66}" destId="{B0C46888-1776-49FA-B003-AEDA539F80B1}" srcOrd="0" destOrd="0" presId="urn:microsoft.com/office/officeart/2016/7/layout/RepeatingBendingProcessNew"/>
    <dgm:cxn modelId="{69F32452-69BF-4D10-9B17-F70AEE7EC4AC}" srcId="{0BA48956-9408-455A-AA00-666E45B70129}" destId="{482E73E6-7FBA-408C-8472-9D18EA3586BA}" srcOrd="8" destOrd="0" parTransId="{5C72F271-DF39-48DD-A1BE-557B2F9D2515}" sibTransId="{3B04894F-05D2-4D2B-A35B-9B31D9A659FC}"/>
    <dgm:cxn modelId="{8A516D73-8707-455B-AF0C-D33C9C8E5E08}" type="presOf" srcId="{482E73E6-7FBA-408C-8472-9D18EA3586BA}" destId="{E6774F3A-CF8A-4B91-802C-F8CA125B012F}" srcOrd="0" destOrd="0" presId="urn:microsoft.com/office/officeart/2016/7/layout/RepeatingBendingProcessNew"/>
    <dgm:cxn modelId="{82F17253-84F7-4294-963B-EA9B1832DCD9}" srcId="{0BA48956-9408-455A-AA00-666E45B70129}" destId="{C9242A06-B275-4D79-9F3A-4E3E4E139800}" srcOrd="0" destOrd="0" parTransId="{EE682774-C8D4-456B-867F-BA3D54C40E47}" sibTransId="{2A9A6BCB-A3E2-46B3-B05A-1981C5E596D2}"/>
    <dgm:cxn modelId="{1BB77654-3F3C-4ED8-8468-8B831FFEC583}" type="presOf" srcId="{3F3D509D-1C6E-435B-8D9D-DA9C6ADF7470}" destId="{FD5BB014-1EC5-4C68-9572-13F2824352F0}" srcOrd="0" destOrd="0" presId="urn:microsoft.com/office/officeart/2016/7/layout/RepeatingBendingProcessNew"/>
    <dgm:cxn modelId="{A58B0B55-3D4D-4D75-8D49-703F0AD3E322}" srcId="{0BA48956-9408-455A-AA00-666E45B70129}" destId="{3F3D509D-1C6E-435B-8D9D-DA9C6ADF7470}" srcOrd="9" destOrd="0" parTransId="{F9868679-A988-4915-8900-E22DA1245DF5}" sibTransId="{A297F404-5F3B-42A6-83EF-328F8E19DF31}"/>
    <dgm:cxn modelId="{75EF5575-33C0-40A7-8C90-844BE5253ECB}" srcId="{0BA48956-9408-455A-AA00-666E45B70129}" destId="{65312BE5-9554-4E5F-9A7E-C4B33F7BF042}" srcOrd="7" destOrd="0" parTransId="{1E2E7138-C096-4DF7-A551-5371D6A32F68}" sibTransId="{6418C030-A1F8-4BE8-A236-AF6D1C177EBD}"/>
    <dgm:cxn modelId="{4F29C077-050A-4375-AD5F-9DC64880793A}" type="presOf" srcId="{21E21A9E-99E0-4023-B39E-FE63A21654F4}" destId="{DCC71E47-3D13-4653-8F02-98A6BA83D73E}" srcOrd="0" destOrd="0" presId="urn:microsoft.com/office/officeart/2016/7/layout/RepeatingBendingProcessNew"/>
    <dgm:cxn modelId="{0A20747E-A405-4903-8CFC-E1358AE5E300}" type="presOf" srcId="{6E45C262-554B-4142-88A6-261D8D8C2F66}" destId="{6797365A-EC02-443D-A7B2-8E0C8E9F9A08}" srcOrd="1" destOrd="0" presId="urn:microsoft.com/office/officeart/2016/7/layout/RepeatingBendingProcessNew"/>
    <dgm:cxn modelId="{EFD6D283-CE89-4F4C-8856-CA00162EA497}" type="presOf" srcId="{0BFF83D4-7229-41E1-8DE8-5751E176F7E8}" destId="{393B9D8D-225E-40A5-9559-0166BCC09744}" srcOrd="1" destOrd="0" presId="urn:microsoft.com/office/officeart/2016/7/layout/RepeatingBendingProcessNew"/>
    <dgm:cxn modelId="{F0ED8684-0931-4311-B606-35BF4D0C6109}" srcId="{0BA48956-9408-455A-AA00-666E45B70129}" destId="{A20494A1-D63F-4974-9394-9223B3BE6704}" srcOrd="2" destOrd="0" parTransId="{02EE47A7-D4CD-457B-80C4-C43A69D4772A}" sibTransId="{B4CA4033-CE58-4DF5-B7F8-522726D6AAD1}"/>
    <dgm:cxn modelId="{FFB0688B-519C-4918-803F-14D2D5B11202}" type="presOf" srcId="{65312BE5-9554-4E5F-9A7E-C4B33F7BF042}" destId="{DD39A21B-AB85-4A61-B311-AE0539AAD082}" srcOrd="0" destOrd="0" presId="urn:microsoft.com/office/officeart/2016/7/layout/RepeatingBendingProcessNew"/>
    <dgm:cxn modelId="{7097A88B-9D9E-4257-9FBC-3A409A69C456}" type="presOf" srcId="{BB28D0B4-C9F4-44CF-BB16-D04B59A32FBB}" destId="{D5662C2C-F966-4B5A-A06A-11C9B34FCD9E}" srcOrd="0" destOrd="0" presId="urn:microsoft.com/office/officeart/2016/7/layout/RepeatingBendingProcessNew"/>
    <dgm:cxn modelId="{23E2128C-CBAE-4C15-8B34-FE1294BE866C}" type="presOf" srcId="{0BA48956-9408-455A-AA00-666E45B70129}" destId="{52B1AC03-CCD0-45C6-93AE-1D821F4166A9}" srcOrd="0" destOrd="0" presId="urn:microsoft.com/office/officeart/2016/7/layout/RepeatingBendingProcessNew"/>
    <dgm:cxn modelId="{C8566C8E-266A-40FE-91DC-795ECA881EE8}" type="presOf" srcId="{2C1F6ECC-188E-4878-9FCF-4A23128C8C2A}" destId="{A0763EDD-4A15-4EF8-850C-A4D8A3D59F9E}" srcOrd="0" destOrd="0" presId="urn:microsoft.com/office/officeart/2016/7/layout/RepeatingBendingProcessNew"/>
    <dgm:cxn modelId="{EFA6F79F-2578-4CEC-B9ED-81C942604AE9}" type="presOf" srcId="{867D320E-CAB0-4970-ACA9-DADA263F7A34}" destId="{434DC8DF-67D3-4418-94EA-0B6F424DE776}" srcOrd="1" destOrd="0" presId="urn:microsoft.com/office/officeart/2016/7/layout/RepeatingBendingProcessNew"/>
    <dgm:cxn modelId="{430D36A0-4FB4-4785-81CA-ECCFA50FA2A2}" srcId="{0BA48956-9408-455A-AA00-666E45B70129}" destId="{B24267E7-EF5C-4435-A26A-1DE6DF9611D0}" srcOrd="3" destOrd="0" parTransId="{C36518F8-238C-424A-8194-B28FFAEC60A4}" sibTransId="{2A9069B7-CD8C-4DB9-B9A0-C5EA63077B1E}"/>
    <dgm:cxn modelId="{1C9544B7-D867-4612-BBB0-D2C65434D278}" srcId="{0BA48956-9408-455A-AA00-666E45B70129}" destId="{21E21A9E-99E0-4023-B39E-FE63A21654F4}" srcOrd="10" destOrd="0" parTransId="{68F89B15-8264-4CC1-926C-E7D1DD8CE57B}" sibTransId="{C5CD61D5-7040-4925-8523-D0E240C01A72}"/>
    <dgm:cxn modelId="{4A5C57BC-5AE2-4D2D-B0F4-F9D3BAE7F233}" srcId="{0BA48956-9408-455A-AA00-666E45B70129}" destId="{BB28D0B4-C9F4-44CF-BB16-D04B59A32FBB}" srcOrd="1" destOrd="0" parTransId="{21539BF4-2DA4-44C8-A0EA-9E431F577AF9}" sibTransId="{C5321FF6-A2A9-4E7C-95F8-EBC7106B21CD}"/>
    <dgm:cxn modelId="{E59F24BD-7C24-4E63-A6B7-6074DFDA1A12}" type="presOf" srcId="{2A9069B7-CD8C-4DB9-B9A0-C5EA63077B1E}" destId="{D69B3AAC-B255-425D-A66B-E7D8F88AEAD2}" srcOrd="1" destOrd="0" presId="urn:microsoft.com/office/officeart/2016/7/layout/RepeatingBendingProcessNew"/>
    <dgm:cxn modelId="{39EB30BE-06D7-44DF-8AF1-BF1351D1FDF0}" type="presOf" srcId="{867D320E-CAB0-4970-ACA9-DADA263F7A34}" destId="{87D71E9D-0BE9-4F8D-A5F3-C5A953E8D8FE}" srcOrd="0" destOrd="0" presId="urn:microsoft.com/office/officeart/2016/7/layout/RepeatingBendingProcessNew"/>
    <dgm:cxn modelId="{590131C4-9ED1-4DAF-B1B3-B39BB74AC5CA}" type="presOf" srcId="{3B04894F-05D2-4D2B-A35B-9B31D9A659FC}" destId="{F82AC4CC-42E4-4E93-AF18-B32F9D173174}" srcOrd="1" destOrd="0" presId="urn:microsoft.com/office/officeart/2016/7/layout/RepeatingBendingProcessNew"/>
    <dgm:cxn modelId="{CB9A4ECA-9F8B-46EE-BB5A-2745336CF4E4}" type="presOf" srcId="{6418C030-A1F8-4BE8-A236-AF6D1C177EBD}" destId="{DA3E0DE3-7346-4EB2-AD59-1D99AA999E7D}" srcOrd="0" destOrd="0" presId="urn:microsoft.com/office/officeart/2016/7/layout/RepeatingBendingProcessNew"/>
    <dgm:cxn modelId="{2F567ED4-2E89-4367-B4FC-347CD2A9FFC0}" srcId="{0BA48956-9408-455A-AA00-666E45B70129}" destId="{2C1F6ECC-188E-4878-9FCF-4A23128C8C2A}" srcOrd="6" destOrd="0" parTransId="{0A2D33D7-C4F0-40C6-9D26-09788846C9E4}" sibTransId="{6E45C262-554B-4142-88A6-261D8D8C2F66}"/>
    <dgm:cxn modelId="{F8B27FDE-5C21-46A7-B4A2-5306A21220F1}" type="presOf" srcId="{B24267E7-EF5C-4435-A26A-1DE6DF9611D0}" destId="{1EA4332D-E446-49D7-90F1-0143F5CB7C1A}" srcOrd="0" destOrd="0" presId="urn:microsoft.com/office/officeart/2016/7/layout/RepeatingBendingProcessNew"/>
    <dgm:cxn modelId="{F4E902E0-F021-4F82-B28A-5710789F319D}" type="presOf" srcId="{B4CA4033-CE58-4DF5-B7F8-522726D6AAD1}" destId="{1FA64C04-CFD1-48B3-97C7-33361A1BE576}" srcOrd="0" destOrd="0" presId="urn:microsoft.com/office/officeart/2016/7/layout/RepeatingBendingProcessNew"/>
    <dgm:cxn modelId="{2961E6E1-54FA-482C-9FE6-7664B3E160ED}" type="presOf" srcId="{A20494A1-D63F-4974-9394-9223B3BE6704}" destId="{7CD76740-AF92-43B6-A55C-BE97F7DF393A}" srcOrd="0" destOrd="0" presId="urn:microsoft.com/office/officeart/2016/7/layout/RepeatingBendingProcessNew"/>
    <dgm:cxn modelId="{A9F883F6-6509-45DA-9120-7D8C53ABA48F}" type="presOf" srcId="{0BFF83D4-7229-41E1-8DE8-5751E176F7E8}" destId="{CCE6045D-AE5F-406C-865F-55B890970F92}" srcOrd="0" destOrd="0" presId="urn:microsoft.com/office/officeart/2016/7/layout/RepeatingBendingProcessNew"/>
    <dgm:cxn modelId="{64A972FB-5884-434E-942F-C678ECF832D0}" type="presOf" srcId="{2A9069B7-CD8C-4DB9-B9A0-C5EA63077B1E}" destId="{E6727AF4-375E-4A84-97AF-2A5260B02443}" srcOrd="0" destOrd="0" presId="urn:microsoft.com/office/officeart/2016/7/layout/RepeatingBendingProcessNew"/>
    <dgm:cxn modelId="{0CF6F947-F2CC-4B01-8FFC-F57EFE58E016}" type="presParOf" srcId="{52B1AC03-CCD0-45C6-93AE-1D821F4166A9}" destId="{211980B6-202A-4233-B710-61F532254466}" srcOrd="0" destOrd="0" presId="urn:microsoft.com/office/officeart/2016/7/layout/RepeatingBendingProcessNew"/>
    <dgm:cxn modelId="{EA9A21CF-843D-4236-B385-882D80C93F8D}" type="presParOf" srcId="{52B1AC03-CCD0-45C6-93AE-1D821F4166A9}" destId="{17A8B34A-FD76-458C-962E-7DA515CC5390}" srcOrd="1" destOrd="0" presId="urn:microsoft.com/office/officeart/2016/7/layout/RepeatingBendingProcessNew"/>
    <dgm:cxn modelId="{59DF0D78-52E2-4D9A-93C0-67E841EE2020}" type="presParOf" srcId="{17A8B34A-FD76-458C-962E-7DA515CC5390}" destId="{431D0729-2505-4FFC-B50E-4BB4DB61EFC5}" srcOrd="0" destOrd="0" presId="urn:microsoft.com/office/officeart/2016/7/layout/RepeatingBendingProcessNew"/>
    <dgm:cxn modelId="{65EFE3D0-3B76-43A8-A303-785B3804D387}" type="presParOf" srcId="{52B1AC03-CCD0-45C6-93AE-1D821F4166A9}" destId="{D5662C2C-F966-4B5A-A06A-11C9B34FCD9E}" srcOrd="2" destOrd="0" presId="urn:microsoft.com/office/officeart/2016/7/layout/RepeatingBendingProcessNew"/>
    <dgm:cxn modelId="{E9395B30-29D7-4876-8D9C-C75085ECDC22}" type="presParOf" srcId="{52B1AC03-CCD0-45C6-93AE-1D821F4166A9}" destId="{2472FA3F-2455-4EA9-BBD7-67AA0847CC46}" srcOrd="3" destOrd="0" presId="urn:microsoft.com/office/officeart/2016/7/layout/RepeatingBendingProcessNew"/>
    <dgm:cxn modelId="{AE564EC1-E4D9-4CF2-9F3C-712C4F01E2F7}" type="presParOf" srcId="{2472FA3F-2455-4EA9-BBD7-67AA0847CC46}" destId="{FFF1AD15-6A28-4DDA-9368-C8BEFA2AA042}" srcOrd="0" destOrd="0" presId="urn:microsoft.com/office/officeart/2016/7/layout/RepeatingBendingProcessNew"/>
    <dgm:cxn modelId="{CE110B14-8E54-4BD3-97DC-1C88DEABEA36}" type="presParOf" srcId="{52B1AC03-CCD0-45C6-93AE-1D821F4166A9}" destId="{7CD76740-AF92-43B6-A55C-BE97F7DF393A}" srcOrd="4" destOrd="0" presId="urn:microsoft.com/office/officeart/2016/7/layout/RepeatingBendingProcessNew"/>
    <dgm:cxn modelId="{5C9CFFD0-249E-4A4F-8055-A281C9C67C54}" type="presParOf" srcId="{52B1AC03-CCD0-45C6-93AE-1D821F4166A9}" destId="{1FA64C04-CFD1-48B3-97C7-33361A1BE576}" srcOrd="5" destOrd="0" presId="urn:microsoft.com/office/officeart/2016/7/layout/RepeatingBendingProcessNew"/>
    <dgm:cxn modelId="{49800189-A630-4903-9E84-E263F81E0815}" type="presParOf" srcId="{1FA64C04-CFD1-48B3-97C7-33361A1BE576}" destId="{7F90F848-E1BD-4760-A90F-A02F2FE61C86}" srcOrd="0" destOrd="0" presId="urn:microsoft.com/office/officeart/2016/7/layout/RepeatingBendingProcessNew"/>
    <dgm:cxn modelId="{1AB7B026-14B6-43B9-B9F0-C49B7CBD6910}" type="presParOf" srcId="{52B1AC03-CCD0-45C6-93AE-1D821F4166A9}" destId="{1EA4332D-E446-49D7-90F1-0143F5CB7C1A}" srcOrd="6" destOrd="0" presId="urn:microsoft.com/office/officeart/2016/7/layout/RepeatingBendingProcessNew"/>
    <dgm:cxn modelId="{A2EF6FAE-9C3E-4510-9B24-FA8FD07CCDC9}" type="presParOf" srcId="{52B1AC03-CCD0-45C6-93AE-1D821F4166A9}" destId="{E6727AF4-375E-4A84-97AF-2A5260B02443}" srcOrd="7" destOrd="0" presId="urn:microsoft.com/office/officeart/2016/7/layout/RepeatingBendingProcessNew"/>
    <dgm:cxn modelId="{2E8319DB-1F94-4445-BAE6-63FABFBE80C6}" type="presParOf" srcId="{E6727AF4-375E-4A84-97AF-2A5260B02443}" destId="{D69B3AAC-B255-425D-A66B-E7D8F88AEAD2}" srcOrd="0" destOrd="0" presId="urn:microsoft.com/office/officeart/2016/7/layout/RepeatingBendingProcessNew"/>
    <dgm:cxn modelId="{D478AB2E-2F28-4111-BAD2-963B549E3F9C}" type="presParOf" srcId="{52B1AC03-CCD0-45C6-93AE-1D821F4166A9}" destId="{50895B51-D192-4794-B72E-90E581547B94}" srcOrd="8" destOrd="0" presId="urn:microsoft.com/office/officeart/2016/7/layout/RepeatingBendingProcessNew"/>
    <dgm:cxn modelId="{4D62F499-0519-47F5-9E0B-9C8CEEAEC030}" type="presParOf" srcId="{52B1AC03-CCD0-45C6-93AE-1D821F4166A9}" destId="{CCE6045D-AE5F-406C-865F-55B890970F92}" srcOrd="9" destOrd="0" presId="urn:microsoft.com/office/officeart/2016/7/layout/RepeatingBendingProcessNew"/>
    <dgm:cxn modelId="{F0366C0A-3FCA-4297-821C-14F23950D80C}" type="presParOf" srcId="{CCE6045D-AE5F-406C-865F-55B890970F92}" destId="{393B9D8D-225E-40A5-9559-0166BCC09744}" srcOrd="0" destOrd="0" presId="urn:microsoft.com/office/officeart/2016/7/layout/RepeatingBendingProcessNew"/>
    <dgm:cxn modelId="{5155A60A-92B3-45FC-8F1B-184030D4E634}" type="presParOf" srcId="{52B1AC03-CCD0-45C6-93AE-1D821F4166A9}" destId="{C2A96479-741B-4C8D-A1EE-18D67B081228}" srcOrd="10" destOrd="0" presId="urn:microsoft.com/office/officeart/2016/7/layout/RepeatingBendingProcessNew"/>
    <dgm:cxn modelId="{CC3EF299-D8EE-42EA-B7A9-6FC4D2E66CFC}" type="presParOf" srcId="{52B1AC03-CCD0-45C6-93AE-1D821F4166A9}" destId="{87D71E9D-0BE9-4F8D-A5F3-C5A953E8D8FE}" srcOrd="11" destOrd="0" presId="urn:microsoft.com/office/officeart/2016/7/layout/RepeatingBendingProcessNew"/>
    <dgm:cxn modelId="{6CFBF833-79E3-4A7D-97D7-8FE75D533D30}" type="presParOf" srcId="{87D71E9D-0BE9-4F8D-A5F3-C5A953E8D8FE}" destId="{434DC8DF-67D3-4418-94EA-0B6F424DE776}" srcOrd="0" destOrd="0" presId="urn:microsoft.com/office/officeart/2016/7/layout/RepeatingBendingProcessNew"/>
    <dgm:cxn modelId="{F20C83BD-D64B-4FDB-B910-4AE12A46DFDE}" type="presParOf" srcId="{52B1AC03-CCD0-45C6-93AE-1D821F4166A9}" destId="{A0763EDD-4A15-4EF8-850C-A4D8A3D59F9E}" srcOrd="12" destOrd="0" presId="urn:microsoft.com/office/officeart/2016/7/layout/RepeatingBendingProcessNew"/>
    <dgm:cxn modelId="{B1D628A6-A10D-431A-81A1-79ED7D14A908}" type="presParOf" srcId="{52B1AC03-CCD0-45C6-93AE-1D821F4166A9}" destId="{B0C46888-1776-49FA-B003-AEDA539F80B1}" srcOrd="13" destOrd="0" presId="urn:microsoft.com/office/officeart/2016/7/layout/RepeatingBendingProcessNew"/>
    <dgm:cxn modelId="{FA463F54-C95A-4A0A-97BA-10A426F444E2}" type="presParOf" srcId="{B0C46888-1776-49FA-B003-AEDA539F80B1}" destId="{6797365A-EC02-443D-A7B2-8E0C8E9F9A08}" srcOrd="0" destOrd="0" presId="urn:microsoft.com/office/officeart/2016/7/layout/RepeatingBendingProcessNew"/>
    <dgm:cxn modelId="{AB79A728-C561-41A1-8640-3C31A4BE8FEE}" type="presParOf" srcId="{52B1AC03-CCD0-45C6-93AE-1D821F4166A9}" destId="{DD39A21B-AB85-4A61-B311-AE0539AAD082}" srcOrd="14" destOrd="0" presId="urn:microsoft.com/office/officeart/2016/7/layout/RepeatingBendingProcessNew"/>
    <dgm:cxn modelId="{88C7EA5B-50FA-46D2-8919-D83499F60FA4}" type="presParOf" srcId="{52B1AC03-CCD0-45C6-93AE-1D821F4166A9}" destId="{DA3E0DE3-7346-4EB2-AD59-1D99AA999E7D}" srcOrd="15" destOrd="0" presId="urn:microsoft.com/office/officeart/2016/7/layout/RepeatingBendingProcessNew"/>
    <dgm:cxn modelId="{32DF6547-90DF-4B16-A016-9DBCE7753D4F}" type="presParOf" srcId="{DA3E0DE3-7346-4EB2-AD59-1D99AA999E7D}" destId="{5A5CE801-67DB-4626-A29A-85149E4546FE}" srcOrd="0" destOrd="0" presId="urn:microsoft.com/office/officeart/2016/7/layout/RepeatingBendingProcessNew"/>
    <dgm:cxn modelId="{A612ADEA-5A7C-4256-8249-268916C09D04}" type="presParOf" srcId="{52B1AC03-CCD0-45C6-93AE-1D821F4166A9}" destId="{E6774F3A-CF8A-4B91-802C-F8CA125B012F}" srcOrd="16" destOrd="0" presId="urn:microsoft.com/office/officeart/2016/7/layout/RepeatingBendingProcessNew"/>
    <dgm:cxn modelId="{3AD03503-60BC-4BD2-982E-F079117FCFD1}" type="presParOf" srcId="{52B1AC03-CCD0-45C6-93AE-1D821F4166A9}" destId="{724A4D34-FE31-4D0B-8905-FF1479416E0F}" srcOrd="17" destOrd="0" presId="urn:microsoft.com/office/officeart/2016/7/layout/RepeatingBendingProcessNew"/>
    <dgm:cxn modelId="{A5E9D010-310B-49D4-A0F8-2C45F72C82CE}" type="presParOf" srcId="{724A4D34-FE31-4D0B-8905-FF1479416E0F}" destId="{F82AC4CC-42E4-4E93-AF18-B32F9D173174}" srcOrd="0" destOrd="0" presId="urn:microsoft.com/office/officeart/2016/7/layout/RepeatingBendingProcessNew"/>
    <dgm:cxn modelId="{CAAA4F9F-6A4D-4EFE-9EC1-7E8C51402EF3}" type="presParOf" srcId="{52B1AC03-CCD0-45C6-93AE-1D821F4166A9}" destId="{FD5BB014-1EC5-4C68-9572-13F2824352F0}" srcOrd="18" destOrd="0" presId="urn:microsoft.com/office/officeart/2016/7/layout/RepeatingBendingProcessNew"/>
    <dgm:cxn modelId="{CCEC2D7F-F9D5-43BD-BC8B-1A307D3B9FCC}" type="presParOf" srcId="{52B1AC03-CCD0-45C6-93AE-1D821F4166A9}" destId="{F1635F5A-6A7F-4153-B91E-885643A276F3}" srcOrd="19" destOrd="0" presId="urn:microsoft.com/office/officeart/2016/7/layout/RepeatingBendingProcessNew"/>
    <dgm:cxn modelId="{A9C67592-83DC-4167-B66D-D54810BA0359}" type="presParOf" srcId="{F1635F5A-6A7F-4153-B91E-885643A276F3}" destId="{31F7EC2C-E3E5-493B-B0E8-9FB946DFA278}" srcOrd="0" destOrd="0" presId="urn:microsoft.com/office/officeart/2016/7/layout/RepeatingBendingProcessNew"/>
    <dgm:cxn modelId="{983E4E71-EC95-47E4-A0F7-BD41B7778EC2}" type="presParOf" srcId="{52B1AC03-CCD0-45C6-93AE-1D821F4166A9}" destId="{DCC71E47-3D13-4653-8F02-98A6BA83D73E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CA774-3C7D-4BED-9A5B-707A4A63668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F8619B-34FA-43DC-A800-98287488A9E2}">
      <dgm:prSet/>
      <dgm:spPr/>
      <dgm:t>
        <a:bodyPr/>
        <a:lstStyle/>
        <a:p>
          <a:pPr>
            <a:defRPr cap="all"/>
          </a:pPr>
          <a:r>
            <a:rPr lang="en-US"/>
            <a:t>Camera setup/settings</a:t>
          </a:r>
        </a:p>
      </dgm:t>
    </dgm:pt>
    <dgm:pt modelId="{A3CACA4A-1386-4CAD-AE5E-FCBCA062C395}" type="parTrans" cxnId="{54379D9A-B476-4449-BF39-F001E85111A7}">
      <dgm:prSet/>
      <dgm:spPr/>
      <dgm:t>
        <a:bodyPr/>
        <a:lstStyle/>
        <a:p>
          <a:endParaRPr lang="en-US"/>
        </a:p>
      </dgm:t>
    </dgm:pt>
    <dgm:pt modelId="{A35E4D6C-5BD8-4AB7-9658-A04AA1FFBF0C}" type="sibTrans" cxnId="{54379D9A-B476-4449-BF39-F001E85111A7}">
      <dgm:prSet/>
      <dgm:spPr/>
      <dgm:t>
        <a:bodyPr/>
        <a:lstStyle/>
        <a:p>
          <a:endParaRPr lang="en-US"/>
        </a:p>
      </dgm:t>
    </dgm:pt>
    <dgm:pt modelId="{F2D490BF-9A27-4F09-A4CC-00D8614412D1}">
      <dgm:prSet/>
      <dgm:spPr/>
      <dgm:t>
        <a:bodyPr/>
        <a:lstStyle/>
        <a:p>
          <a:pPr>
            <a:defRPr cap="all"/>
          </a:pPr>
          <a:r>
            <a:rPr lang="en-US"/>
            <a:t>Getting massive amounts of photos</a:t>
          </a:r>
        </a:p>
      </dgm:t>
    </dgm:pt>
    <dgm:pt modelId="{5FF87F97-743B-40DD-9432-57ABD6CB6A1E}" type="parTrans" cxnId="{2602CBFD-A095-4A9A-82ED-913C04A1A3E6}">
      <dgm:prSet/>
      <dgm:spPr/>
      <dgm:t>
        <a:bodyPr/>
        <a:lstStyle/>
        <a:p>
          <a:endParaRPr lang="en-US"/>
        </a:p>
      </dgm:t>
    </dgm:pt>
    <dgm:pt modelId="{4F526430-2D55-4519-B16A-FBCB86387D45}" type="sibTrans" cxnId="{2602CBFD-A095-4A9A-82ED-913C04A1A3E6}">
      <dgm:prSet/>
      <dgm:spPr/>
      <dgm:t>
        <a:bodyPr/>
        <a:lstStyle/>
        <a:p>
          <a:endParaRPr lang="en-US"/>
        </a:p>
      </dgm:t>
    </dgm:pt>
    <dgm:pt modelId="{A15473E0-8A2D-40BC-A759-FEFF95030DD9}">
      <dgm:prSet/>
      <dgm:spPr/>
      <dgm:t>
        <a:bodyPr/>
        <a:lstStyle/>
        <a:p>
          <a:pPr>
            <a:defRPr cap="all"/>
          </a:pPr>
          <a:r>
            <a:rPr lang="en-US"/>
            <a:t>Weather</a:t>
          </a:r>
        </a:p>
      </dgm:t>
    </dgm:pt>
    <dgm:pt modelId="{931C1745-2570-4DE3-9127-3F774CF58D4F}" type="parTrans" cxnId="{7C775707-4330-4739-9FF4-CC7AD47AD196}">
      <dgm:prSet/>
      <dgm:spPr/>
      <dgm:t>
        <a:bodyPr/>
        <a:lstStyle/>
        <a:p>
          <a:endParaRPr lang="en-US"/>
        </a:p>
      </dgm:t>
    </dgm:pt>
    <dgm:pt modelId="{D9C7F42A-80CD-40FF-B4A3-9C6EB048390A}" type="sibTrans" cxnId="{7C775707-4330-4739-9FF4-CC7AD47AD196}">
      <dgm:prSet/>
      <dgm:spPr/>
      <dgm:t>
        <a:bodyPr/>
        <a:lstStyle/>
        <a:p>
          <a:endParaRPr lang="en-US"/>
        </a:p>
      </dgm:t>
    </dgm:pt>
    <dgm:pt modelId="{EABE3C88-332B-4F80-B711-B945271A5D49}">
      <dgm:prSet/>
      <dgm:spPr/>
      <dgm:t>
        <a:bodyPr/>
        <a:lstStyle/>
        <a:p>
          <a:pPr>
            <a:defRPr cap="all"/>
          </a:pPr>
          <a:r>
            <a:rPr lang="en-US"/>
            <a:t>Correcting the Sun’s axis angle</a:t>
          </a:r>
        </a:p>
      </dgm:t>
    </dgm:pt>
    <dgm:pt modelId="{9E586E9F-740A-4A3F-9AF6-3F3D24B69203}" type="parTrans" cxnId="{A09D9E43-C724-4E7D-9132-A8C2C38C8E06}">
      <dgm:prSet/>
      <dgm:spPr/>
      <dgm:t>
        <a:bodyPr/>
        <a:lstStyle/>
        <a:p>
          <a:endParaRPr lang="en-US"/>
        </a:p>
      </dgm:t>
    </dgm:pt>
    <dgm:pt modelId="{233B96F5-4CD4-43E6-A3D3-CBEC42BEEF91}" type="sibTrans" cxnId="{A09D9E43-C724-4E7D-9132-A8C2C38C8E06}">
      <dgm:prSet/>
      <dgm:spPr/>
      <dgm:t>
        <a:bodyPr/>
        <a:lstStyle/>
        <a:p>
          <a:endParaRPr lang="en-US"/>
        </a:p>
      </dgm:t>
    </dgm:pt>
    <dgm:pt modelId="{295EB9C4-956C-4AC7-8D13-64C883BECCAF}">
      <dgm:prSet/>
      <dgm:spPr/>
      <dgm:t>
        <a:bodyPr/>
        <a:lstStyle/>
        <a:p>
          <a:pPr>
            <a:defRPr cap="all"/>
          </a:pPr>
          <a:r>
            <a:rPr lang="en-US"/>
            <a:t>Time management</a:t>
          </a:r>
        </a:p>
      </dgm:t>
    </dgm:pt>
    <dgm:pt modelId="{AE5213A8-B984-45B1-AFF2-655706BBEFB1}" type="parTrans" cxnId="{C929779B-C509-46DA-A1D9-7B0E3E90AF2E}">
      <dgm:prSet/>
      <dgm:spPr/>
      <dgm:t>
        <a:bodyPr/>
        <a:lstStyle/>
        <a:p>
          <a:endParaRPr lang="en-US"/>
        </a:p>
      </dgm:t>
    </dgm:pt>
    <dgm:pt modelId="{1B1EF7E8-B5F7-4A25-AFE3-7966630D4E51}" type="sibTrans" cxnId="{C929779B-C509-46DA-A1D9-7B0E3E90AF2E}">
      <dgm:prSet/>
      <dgm:spPr/>
      <dgm:t>
        <a:bodyPr/>
        <a:lstStyle/>
        <a:p>
          <a:endParaRPr lang="en-US"/>
        </a:p>
      </dgm:t>
    </dgm:pt>
    <dgm:pt modelId="{C9022077-7FFB-4EFA-8193-749CD94FD43A}" type="pres">
      <dgm:prSet presAssocID="{D7DCA774-3C7D-4BED-9A5B-707A4A636682}" presName="root" presStyleCnt="0">
        <dgm:presLayoutVars>
          <dgm:dir/>
          <dgm:resizeHandles val="exact"/>
        </dgm:presLayoutVars>
      </dgm:prSet>
      <dgm:spPr/>
    </dgm:pt>
    <dgm:pt modelId="{7A5A56C5-C0E3-4E70-B7C4-870BB0AC7012}" type="pres">
      <dgm:prSet presAssocID="{B3F8619B-34FA-43DC-A800-98287488A9E2}" presName="compNode" presStyleCnt="0"/>
      <dgm:spPr/>
    </dgm:pt>
    <dgm:pt modelId="{D04082B9-E394-4BAC-9E47-2182FCC5AF0D}" type="pres">
      <dgm:prSet presAssocID="{B3F8619B-34FA-43DC-A800-98287488A9E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F290FFE-E694-4822-93D6-9A42C2F811F5}" type="pres">
      <dgm:prSet presAssocID="{B3F8619B-34FA-43DC-A800-98287488A9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063A511E-B8FE-4DE8-A44A-B96CEE7BF7E8}" type="pres">
      <dgm:prSet presAssocID="{B3F8619B-34FA-43DC-A800-98287488A9E2}" presName="spaceRect" presStyleCnt="0"/>
      <dgm:spPr/>
    </dgm:pt>
    <dgm:pt modelId="{9B432F73-90BE-431C-A7F4-91F04D85F834}" type="pres">
      <dgm:prSet presAssocID="{B3F8619B-34FA-43DC-A800-98287488A9E2}" presName="textRect" presStyleLbl="revTx" presStyleIdx="0" presStyleCnt="5">
        <dgm:presLayoutVars>
          <dgm:chMax val="1"/>
          <dgm:chPref val="1"/>
        </dgm:presLayoutVars>
      </dgm:prSet>
      <dgm:spPr/>
    </dgm:pt>
    <dgm:pt modelId="{0E82603E-E072-47F9-A193-1E76C2249073}" type="pres">
      <dgm:prSet presAssocID="{A35E4D6C-5BD8-4AB7-9658-A04AA1FFBF0C}" presName="sibTrans" presStyleCnt="0"/>
      <dgm:spPr/>
    </dgm:pt>
    <dgm:pt modelId="{472E4B76-92C8-4713-AD20-79B31D12A3BB}" type="pres">
      <dgm:prSet presAssocID="{F2D490BF-9A27-4F09-A4CC-00D8614412D1}" presName="compNode" presStyleCnt="0"/>
      <dgm:spPr/>
    </dgm:pt>
    <dgm:pt modelId="{91952525-F5F2-49B7-92B4-E12D4CAC98AC}" type="pres">
      <dgm:prSet presAssocID="{F2D490BF-9A27-4F09-A4CC-00D8614412D1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87B295D-A226-447E-A7C0-C21236CB7C43}" type="pres">
      <dgm:prSet presAssocID="{F2D490BF-9A27-4F09-A4CC-00D8614412D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A4767EA7-240F-4461-9AF4-C12CCE1D538A}" type="pres">
      <dgm:prSet presAssocID="{F2D490BF-9A27-4F09-A4CC-00D8614412D1}" presName="spaceRect" presStyleCnt="0"/>
      <dgm:spPr/>
    </dgm:pt>
    <dgm:pt modelId="{459C2099-4655-42F3-9C5A-B19F70C7F4AB}" type="pres">
      <dgm:prSet presAssocID="{F2D490BF-9A27-4F09-A4CC-00D8614412D1}" presName="textRect" presStyleLbl="revTx" presStyleIdx="1" presStyleCnt="5">
        <dgm:presLayoutVars>
          <dgm:chMax val="1"/>
          <dgm:chPref val="1"/>
        </dgm:presLayoutVars>
      </dgm:prSet>
      <dgm:spPr/>
    </dgm:pt>
    <dgm:pt modelId="{66283134-C5D9-4288-8BE2-5FF04FF36B58}" type="pres">
      <dgm:prSet presAssocID="{4F526430-2D55-4519-B16A-FBCB86387D45}" presName="sibTrans" presStyleCnt="0"/>
      <dgm:spPr/>
    </dgm:pt>
    <dgm:pt modelId="{60E33B56-F479-4051-9520-DD35A4CA7192}" type="pres">
      <dgm:prSet presAssocID="{A15473E0-8A2D-40BC-A759-FEFF95030DD9}" presName="compNode" presStyleCnt="0"/>
      <dgm:spPr/>
    </dgm:pt>
    <dgm:pt modelId="{F76BBE43-47CD-4B7B-B652-8DA8C5384B85}" type="pres">
      <dgm:prSet presAssocID="{A15473E0-8A2D-40BC-A759-FEFF95030DD9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830FEB3-547F-4C8A-A2DF-1903FFE937BF}" type="pres">
      <dgm:prSet presAssocID="{A15473E0-8A2D-40BC-A759-FEFF95030DD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bow"/>
        </a:ext>
      </dgm:extLst>
    </dgm:pt>
    <dgm:pt modelId="{19B821C3-DFD4-4FDB-B695-581897FB1A56}" type="pres">
      <dgm:prSet presAssocID="{A15473E0-8A2D-40BC-A759-FEFF95030DD9}" presName="spaceRect" presStyleCnt="0"/>
      <dgm:spPr/>
    </dgm:pt>
    <dgm:pt modelId="{D407A650-835C-4572-BD28-7D867B75F4FF}" type="pres">
      <dgm:prSet presAssocID="{A15473E0-8A2D-40BC-A759-FEFF95030DD9}" presName="textRect" presStyleLbl="revTx" presStyleIdx="2" presStyleCnt="5">
        <dgm:presLayoutVars>
          <dgm:chMax val="1"/>
          <dgm:chPref val="1"/>
        </dgm:presLayoutVars>
      </dgm:prSet>
      <dgm:spPr/>
    </dgm:pt>
    <dgm:pt modelId="{BA2B7F04-8044-43D4-A533-171FADBD025E}" type="pres">
      <dgm:prSet presAssocID="{D9C7F42A-80CD-40FF-B4A3-9C6EB048390A}" presName="sibTrans" presStyleCnt="0"/>
      <dgm:spPr/>
    </dgm:pt>
    <dgm:pt modelId="{EE8D4A52-F76E-4B7D-A9AC-2C9ED9949DDA}" type="pres">
      <dgm:prSet presAssocID="{EABE3C88-332B-4F80-B711-B945271A5D49}" presName="compNode" presStyleCnt="0"/>
      <dgm:spPr/>
    </dgm:pt>
    <dgm:pt modelId="{1E2DEE3E-897F-47AE-8904-549A583544C5}" type="pres">
      <dgm:prSet presAssocID="{EABE3C88-332B-4F80-B711-B945271A5D4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E0C9EDB-881F-4BA0-BCED-2B2BEECDFD81}" type="pres">
      <dgm:prSet presAssocID="{EABE3C88-332B-4F80-B711-B945271A5D4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94B8CB4-60F2-4FD6-A1F8-670E2A307522}" type="pres">
      <dgm:prSet presAssocID="{EABE3C88-332B-4F80-B711-B945271A5D49}" presName="spaceRect" presStyleCnt="0"/>
      <dgm:spPr/>
    </dgm:pt>
    <dgm:pt modelId="{A29C37D8-0CD4-4106-8BEB-7117FC7F3EB5}" type="pres">
      <dgm:prSet presAssocID="{EABE3C88-332B-4F80-B711-B945271A5D49}" presName="textRect" presStyleLbl="revTx" presStyleIdx="3" presStyleCnt="5">
        <dgm:presLayoutVars>
          <dgm:chMax val="1"/>
          <dgm:chPref val="1"/>
        </dgm:presLayoutVars>
      </dgm:prSet>
      <dgm:spPr/>
    </dgm:pt>
    <dgm:pt modelId="{430DC07D-10BE-4BF2-A70A-763F83BBB8E5}" type="pres">
      <dgm:prSet presAssocID="{233B96F5-4CD4-43E6-A3D3-CBEC42BEEF91}" presName="sibTrans" presStyleCnt="0"/>
      <dgm:spPr/>
    </dgm:pt>
    <dgm:pt modelId="{1EC03AAD-664B-4846-8E0B-DD5FC3E885EE}" type="pres">
      <dgm:prSet presAssocID="{295EB9C4-956C-4AC7-8D13-64C883BECCAF}" presName="compNode" presStyleCnt="0"/>
      <dgm:spPr/>
    </dgm:pt>
    <dgm:pt modelId="{3EAF3D8B-650D-4636-A65B-A062EF24B379}" type="pres">
      <dgm:prSet presAssocID="{295EB9C4-956C-4AC7-8D13-64C883BECCAF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DF486DF-364A-4E5F-A50A-149B8A82F6EC}" type="pres">
      <dgm:prSet presAssocID="{295EB9C4-956C-4AC7-8D13-64C883BECCA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3238124-32FD-452A-911F-C30CA5FC29F1}" type="pres">
      <dgm:prSet presAssocID="{295EB9C4-956C-4AC7-8D13-64C883BECCAF}" presName="spaceRect" presStyleCnt="0"/>
      <dgm:spPr/>
    </dgm:pt>
    <dgm:pt modelId="{C2AA1CD0-5123-4D3B-902D-772640EA362E}" type="pres">
      <dgm:prSet presAssocID="{295EB9C4-956C-4AC7-8D13-64C883BECCA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C775707-4330-4739-9FF4-CC7AD47AD196}" srcId="{D7DCA774-3C7D-4BED-9A5B-707A4A636682}" destId="{A15473E0-8A2D-40BC-A759-FEFF95030DD9}" srcOrd="2" destOrd="0" parTransId="{931C1745-2570-4DE3-9127-3F774CF58D4F}" sibTransId="{D9C7F42A-80CD-40FF-B4A3-9C6EB048390A}"/>
    <dgm:cxn modelId="{3B229625-370F-47E2-836F-D1F3FD3E16CF}" type="presOf" srcId="{295EB9C4-956C-4AC7-8D13-64C883BECCAF}" destId="{C2AA1CD0-5123-4D3B-902D-772640EA362E}" srcOrd="0" destOrd="0" presId="urn:microsoft.com/office/officeart/2018/5/layout/IconLeafLabelList"/>
    <dgm:cxn modelId="{EA51435E-8DC6-4896-96AF-DAC3A0C9C33B}" type="presOf" srcId="{EABE3C88-332B-4F80-B711-B945271A5D49}" destId="{A29C37D8-0CD4-4106-8BEB-7117FC7F3EB5}" srcOrd="0" destOrd="0" presId="urn:microsoft.com/office/officeart/2018/5/layout/IconLeafLabelList"/>
    <dgm:cxn modelId="{A09D9E43-C724-4E7D-9132-A8C2C38C8E06}" srcId="{D7DCA774-3C7D-4BED-9A5B-707A4A636682}" destId="{EABE3C88-332B-4F80-B711-B945271A5D49}" srcOrd="3" destOrd="0" parTransId="{9E586E9F-740A-4A3F-9AF6-3F3D24B69203}" sibTransId="{233B96F5-4CD4-43E6-A3D3-CBEC42BEEF91}"/>
    <dgm:cxn modelId="{24A6A66C-A554-4283-9085-15CE1707D13F}" type="presOf" srcId="{A15473E0-8A2D-40BC-A759-FEFF95030DD9}" destId="{D407A650-835C-4572-BD28-7D867B75F4FF}" srcOrd="0" destOrd="0" presId="urn:microsoft.com/office/officeart/2018/5/layout/IconLeafLabelList"/>
    <dgm:cxn modelId="{A7DB7578-CD9F-43AA-A1B6-0CFAA198FB94}" type="presOf" srcId="{B3F8619B-34FA-43DC-A800-98287488A9E2}" destId="{9B432F73-90BE-431C-A7F4-91F04D85F834}" srcOrd="0" destOrd="0" presId="urn:microsoft.com/office/officeart/2018/5/layout/IconLeafLabelList"/>
    <dgm:cxn modelId="{54379D9A-B476-4449-BF39-F001E85111A7}" srcId="{D7DCA774-3C7D-4BED-9A5B-707A4A636682}" destId="{B3F8619B-34FA-43DC-A800-98287488A9E2}" srcOrd="0" destOrd="0" parTransId="{A3CACA4A-1386-4CAD-AE5E-FCBCA062C395}" sibTransId="{A35E4D6C-5BD8-4AB7-9658-A04AA1FFBF0C}"/>
    <dgm:cxn modelId="{C929779B-C509-46DA-A1D9-7B0E3E90AF2E}" srcId="{D7DCA774-3C7D-4BED-9A5B-707A4A636682}" destId="{295EB9C4-956C-4AC7-8D13-64C883BECCAF}" srcOrd="4" destOrd="0" parTransId="{AE5213A8-B984-45B1-AFF2-655706BBEFB1}" sibTransId="{1B1EF7E8-B5F7-4A25-AFE3-7966630D4E51}"/>
    <dgm:cxn modelId="{348DCDB1-6609-4400-9519-234CD63614D3}" type="presOf" srcId="{D7DCA774-3C7D-4BED-9A5B-707A4A636682}" destId="{C9022077-7FFB-4EFA-8193-749CD94FD43A}" srcOrd="0" destOrd="0" presId="urn:microsoft.com/office/officeart/2018/5/layout/IconLeafLabelList"/>
    <dgm:cxn modelId="{87F258CF-AF17-4A4C-A114-4334EAC557D2}" type="presOf" srcId="{F2D490BF-9A27-4F09-A4CC-00D8614412D1}" destId="{459C2099-4655-42F3-9C5A-B19F70C7F4AB}" srcOrd="0" destOrd="0" presId="urn:microsoft.com/office/officeart/2018/5/layout/IconLeafLabelList"/>
    <dgm:cxn modelId="{2602CBFD-A095-4A9A-82ED-913C04A1A3E6}" srcId="{D7DCA774-3C7D-4BED-9A5B-707A4A636682}" destId="{F2D490BF-9A27-4F09-A4CC-00D8614412D1}" srcOrd="1" destOrd="0" parTransId="{5FF87F97-743B-40DD-9432-57ABD6CB6A1E}" sibTransId="{4F526430-2D55-4519-B16A-FBCB86387D45}"/>
    <dgm:cxn modelId="{64414EBB-1345-44CD-962F-D9DADE249812}" type="presParOf" srcId="{C9022077-7FFB-4EFA-8193-749CD94FD43A}" destId="{7A5A56C5-C0E3-4E70-B7C4-870BB0AC7012}" srcOrd="0" destOrd="0" presId="urn:microsoft.com/office/officeart/2018/5/layout/IconLeafLabelList"/>
    <dgm:cxn modelId="{4E51D48A-96A3-4BE1-B56C-CD218BC8DDD9}" type="presParOf" srcId="{7A5A56C5-C0E3-4E70-B7C4-870BB0AC7012}" destId="{D04082B9-E394-4BAC-9E47-2182FCC5AF0D}" srcOrd="0" destOrd="0" presId="urn:microsoft.com/office/officeart/2018/5/layout/IconLeafLabelList"/>
    <dgm:cxn modelId="{2CCF056D-806C-4BD6-AA37-12438915C4A2}" type="presParOf" srcId="{7A5A56C5-C0E3-4E70-B7C4-870BB0AC7012}" destId="{5F290FFE-E694-4822-93D6-9A42C2F811F5}" srcOrd="1" destOrd="0" presId="urn:microsoft.com/office/officeart/2018/5/layout/IconLeafLabelList"/>
    <dgm:cxn modelId="{15E2DA3E-4838-41E4-9F4C-8F9B3091E9C1}" type="presParOf" srcId="{7A5A56C5-C0E3-4E70-B7C4-870BB0AC7012}" destId="{063A511E-B8FE-4DE8-A44A-B96CEE7BF7E8}" srcOrd="2" destOrd="0" presId="urn:microsoft.com/office/officeart/2018/5/layout/IconLeafLabelList"/>
    <dgm:cxn modelId="{9FAF55C0-9B2F-411B-9351-4926163C375F}" type="presParOf" srcId="{7A5A56C5-C0E3-4E70-B7C4-870BB0AC7012}" destId="{9B432F73-90BE-431C-A7F4-91F04D85F834}" srcOrd="3" destOrd="0" presId="urn:microsoft.com/office/officeart/2018/5/layout/IconLeafLabelList"/>
    <dgm:cxn modelId="{AE315EA3-7105-4FFC-8B91-E50CBD0F1207}" type="presParOf" srcId="{C9022077-7FFB-4EFA-8193-749CD94FD43A}" destId="{0E82603E-E072-47F9-A193-1E76C2249073}" srcOrd="1" destOrd="0" presId="urn:microsoft.com/office/officeart/2018/5/layout/IconLeafLabelList"/>
    <dgm:cxn modelId="{4F52EE1B-C11F-464D-B7CA-4C664BC1F089}" type="presParOf" srcId="{C9022077-7FFB-4EFA-8193-749CD94FD43A}" destId="{472E4B76-92C8-4713-AD20-79B31D12A3BB}" srcOrd="2" destOrd="0" presId="urn:microsoft.com/office/officeart/2018/5/layout/IconLeafLabelList"/>
    <dgm:cxn modelId="{06844183-8EC5-47ED-A0CD-D21815228BC8}" type="presParOf" srcId="{472E4B76-92C8-4713-AD20-79B31D12A3BB}" destId="{91952525-F5F2-49B7-92B4-E12D4CAC98AC}" srcOrd="0" destOrd="0" presId="urn:microsoft.com/office/officeart/2018/5/layout/IconLeafLabelList"/>
    <dgm:cxn modelId="{F8B4DAB4-EC7F-410D-9A65-D786986F188E}" type="presParOf" srcId="{472E4B76-92C8-4713-AD20-79B31D12A3BB}" destId="{487B295D-A226-447E-A7C0-C21236CB7C43}" srcOrd="1" destOrd="0" presId="urn:microsoft.com/office/officeart/2018/5/layout/IconLeafLabelList"/>
    <dgm:cxn modelId="{D0F44F54-9669-4E3A-95EA-1E39210B2CA9}" type="presParOf" srcId="{472E4B76-92C8-4713-AD20-79B31D12A3BB}" destId="{A4767EA7-240F-4461-9AF4-C12CCE1D538A}" srcOrd="2" destOrd="0" presId="urn:microsoft.com/office/officeart/2018/5/layout/IconLeafLabelList"/>
    <dgm:cxn modelId="{1CB7675F-D39B-46A2-847D-5138DF49ABD0}" type="presParOf" srcId="{472E4B76-92C8-4713-AD20-79B31D12A3BB}" destId="{459C2099-4655-42F3-9C5A-B19F70C7F4AB}" srcOrd="3" destOrd="0" presId="urn:microsoft.com/office/officeart/2018/5/layout/IconLeafLabelList"/>
    <dgm:cxn modelId="{6299230C-AB77-4A95-BF4A-98BCC956CD34}" type="presParOf" srcId="{C9022077-7FFB-4EFA-8193-749CD94FD43A}" destId="{66283134-C5D9-4288-8BE2-5FF04FF36B58}" srcOrd="3" destOrd="0" presId="urn:microsoft.com/office/officeart/2018/5/layout/IconLeafLabelList"/>
    <dgm:cxn modelId="{C76C2632-B828-4423-BA3A-A5D5BAD2D292}" type="presParOf" srcId="{C9022077-7FFB-4EFA-8193-749CD94FD43A}" destId="{60E33B56-F479-4051-9520-DD35A4CA7192}" srcOrd="4" destOrd="0" presId="urn:microsoft.com/office/officeart/2018/5/layout/IconLeafLabelList"/>
    <dgm:cxn modelId="{5A1F61C8-BA91-4E26-AACD-BECE5B0C503A}" type="presParOf" srcId="{60E33B56-F479-4051-9520-DD35A4CA7192}" destId="{F76BBE43-47CD-4B7B-B652-8DA8C5384B85}" srcOrd="0" destOrd="0" presId="urn:microsoft.com/office/officeart/2018/5/layout/IconLeafLabelList"/>
    <dgm:cxn modelId="{04BE4992-CB14-4CA4-A901-63CF44C897A2}" type="presParOf" srcId="{60E33B56-F479-4051-9520-DD35A4CA7192}" destId="{2830FEB3-547F-4C8A-A2DF-1903FFE937BF}" srcOrd="1" destOrd="0" presId="urn:microsoft.com/office/officeart/2018/5/layout/IconLeafLabelList"/>
    <dgm:cxn modelId="{A8974331-1D7E-42AF-AF50-F058AC857D81}" type="presParOf" srcId="{60E33B56-F479-4051-9520-DD35A4CA7192}" destId="{19B821C3-DFD4-4FDB-B695-581897FB1A56}" srcOrd="2" destOrd="0" presId="urn:microsoft.com/office/officeart/2018/5/layout/IconLeafLabelList"/>
    <dgm:cxn modelId="{FB2A9C94-F183-4B69-97C0-968049F83EC0}" type="presParOf" srcId="{60E33B56-F479-4051-9520-DD35A4CA7192}" destId="{D407A650-835C-4572-BD28-7D867B75F4FF}" srcOrd="3" destOrd="0" presId="urn:microsoft.com/office/officeart/2018/5/layout/IconLeafLabelList"/>
    <dgm:cxn modelId="{66969F15-73AF-4FFF-9354-5A87B41DFDEA}" type="presParOf" srcId="{C9022077-7FFB-4EFA-8193-749CD94FD43A}" destId="{BA2B7F04-8044-43D4-A533-171FADBD025E}" srcOrd="5" destOrd="0" presId="urn:microsoft.com/office/officeart/2018/5/layout/IconLeafLabelList"/>
    <dgm:cxn modelId="{3AE959D8-90C6-4D72-B67F-D9634DF0A6D6}" type="presParOf" srcId="{C9022077-7FFB-4EFA-8193-749CD94FD43A}" destId="{EE8D4A52-F76E-4B7D-A9AC-2C9ED9949DDA}" srcOrd="6" destOrd="0" presId="urn:microsoft.com/office/officeart/2018/5/layout/IconLeafLabelList"/>
    <dgm:cxn modelId="{6F01E887-27AE-452E-B4F2-D5EB1E282206}" type="presParOf" srcId="{EE8D4A52-F76E-4B7D-A9AC-2C9ED9949DDA}" destId="{1E2DEE3E-897F-47AE-8904-549A583544C5}" srcOrd="0" destOrd="0" presId="urn:microsoft.com/office/officeart/2018/5/layout/IconLeafLabelList"/>
    <dgm:cxn modelId="{3DBEB4AC-C5AA-4995-B439-6B5AB29CA8A6}" type="presParOf" srcId="{EE8D4A52-F76E-4B7D-A9AC-2C9ED9949DDA}" destId="{4E0C9EDB-881F-4BA0-BCED-2B2BEECDFD81}" srcOrd="1" destOrd="0" presId="urn:microsoft.com/office/officeart/2018/5/layout/IconLeafLabelList"/>
    <dgm:cxn modelId="{4D7F1119-A1F6-410E-9AAB-29EEA5F25367}" type="presParOf" srcId="{EE8D4A52-F76E-4B7D-A9AC-2C9ED9949DDA}" destId="{994B8CB4-60F2-4FD6-A1F8-670E2A307522}" srcOrd="2" destOrd="0" presId="urn:microsoft.com/office/officeart/2018/5/layout/IconLeafLabelList"/>
    <dgm:cxn modelId="{F642B104-3E75-431C-8870-B93A3BEA9D93}" type="presParOf" srcId="{EE8D4A52-F76E-4B7D-A9AC-2C9ED9949DDA}" destId="{A29C37D8-0CD4-4106-8BEB-7117FC7F3EB5}" srcOrd="3" destOrd="0" presId="urn:microsoft.com/office/officeart/2018/5/layout/IconLeafLabelList"/>
    <dgm:cxn modelId="{5D9EF241-3DE0-4844-8B16-8F0D5766487B}" type="presParOf" srcId="{C9022077-7FFB-4EFA-8193-749CD94FD43A}" destId="{430DC07D-10BE-4BF2-A70A-763F83BBB8E5}" srcOrd="7" destOrd="0" presId="urn:microsoft.com/office/officeart/2018/5/layout/IconLeafLabelList"/>
    <dgm:cxn modelId="{0E365307-7C02-40DE-A1A8-1CCD60C5338F}" type="presParOf" srcId="{C9022077-7FFB-4EFA-8193-749CD94FD43A}" destId="{1EC03AAD-664B-4846-8E0B-DD5FC3E885EE}" srcOrd="8" destOrd="0" presId="urn:microsoft.com/office/officeart/2018/5/layout/IconLeafLabelList"/>
    <dgm:cxn modelId="{976AA157-5AB5-4C10-A19E-CE985B879623}" type="presParOf" srcId="{1EC03AAD-664B-4846-8E0B-DD5FC3E885EE}" destId="{3EAF3D8B-650D-4636-A65B-A062EF24B379}" srcOrd="0" destOrd="0" presId="urn:microsoft.com/office/officeart/2018/5/layout/IconLeafLabelList"/>
    <dgm:cxn modelId="{5A3E2D8F-C295-4C2E-AE36-E4BAA0CEE013}" type="presParOf" srcId="{1EC03AAD-664B-4846-8E0B-DD5FC3E885EE}" destId="{0DF486DF-364A-4E5F-A50A-149B8A82F6EC}" srcOrd="1" destOrd="0" presId="urn:microsoft.com/office/officeart/2018/5/layout/IconLeafLabelList"/>
    <dgm:cxn modelId="{AB5B347F-0DDA-47B2-8B79-F18A008401A0}" type="presParOf" srcId="{1EC03AAD-664B-4846-8E0B-DD5FC3E885EE}" destId="{53238124-32FD-452A-911F-C30CA5FC29F1}" srcOrd="2" destOrd="0" presId="urn:microsoft.com/office/officeart/2018/5/layout/IconLeafLabelList"/>
    <dgm:cxn modelId="{62A8AFE5-18B3-4329-8A3F-4A68ABA3F77C}" type="presParOf" srcId="{1EC03AAD-664B-4846-8E0B-DD5FC3E885EE}" destId="{C2AA1CD0-5123-4D3B-902D-772640EA362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B34A-FD76-458C-962E-7DA515CC5390}">
      <dsp:nvSpPr>
        <dsp:cNvPr id="0" name=""/>
        <dsp:cNvSpPr/>
      </dsp:nvSpPr>
      <dsp:spPr>
        <a:xfrm>
          <a:off x="2002330" y="489342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1768" y="533012"/>
        <a:ext cx="20498" cy="4099"/>
      </dsp:txXfrm>
    </dsp:sp>
    <dsp:sp modelId="{211980B6-202A-4233-B710-61F532254466}">
      <dsp:nvSpPr>
        <dsp:cNvPr id="0" name=""/>
        <dsp:cNvSpPr/>
      </dsp:nvSpPr>
      <dsp:spPr>
        <a:xfrm>
          <a:off x="221631" y="312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Background</a:t>
          </a:r>
        </a:p>
      </dsp:txBody>
      <dsp:txXfrm>
        <a:off x="221631" y="312"/>
        <a:ext cx="1782499" cy="1069499"/>
      </dsp:txXfrm>
    </dsp:sp>
    <dsp:sp modelId="{2472FA3F-2455-4EA9-BBD7-67AA0847CC46}">
      <dsp:nvSpPr>
        <dsp:cNvPr id="0" name=""/>
        <dsp:cNvSpPr/>
      </dsp:nvSpPr>
      <dsp:spPr>
        <a:xfrm>
          <a:off x="4194805" y="489342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4243" y="533012"/>
        <a:ext cx="20498" cy="4099"/>
      </dsp:txXfrm>
    </dsp:sp>
    <dsp:sp modelId="{D5662C2C-F966-4B5A-A06A-11C9B34FCD9E}">
      <dsp:nvSpPr>
        <dsp:cNvPr id="0" name=""/>
        <dsp:cNvSpPr/>
      </dsp:nvSpPr>
      <dsp:spPr>
        <a:xfrm>
          <a:off x="2414105" y="312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Mission</a:t>
          </a:r>
        </a:p>
      </dsp:txBody>
      <dsp:txXfrm>
        <a:off x="2414105" y="312"/>
        <a:ext cx="1782499" cy="1069499"/>
      </dsp:txXfrm>
    </dsp:sp>
    <dsp:sp modelId="{1FA64C04-CFD1-48B3-97C7-33361A1BE576}">
      <dsp:nvSpPr>
        <dsp:cNvPr id="0" name=""/>
        <dsp:cNvSpPr/>
      </dsp:nvSpPr>
      <dsp:spPr>
        <a:xfrm>
          <a:off x="6387279" y="489342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66717" y="533012"/>
        <a:ext cx="20498" cy="4099"/>
      </dsp:txXfrm>
    </dsp:sp>
    <dsp:sp modelId="{7CD76740-AF92-43B6-A55C-BE97F7DF393A}">
      <dsp:nvSpPr>
        <dsp:cNvPr id="0" name=""/>
        <dsp:cNvSpPr/>
      </dsp:nvSpPr>
      <dsp:spPr>
        <a:xfrm>
          <a:off x="4606580" y="312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Alternative goals</a:t>
          </a:r>
        </a:p>
      </dsp:txBody>
      <dsp:txXfrm>
        <a:off x="4606580" y="312"/>
        <a:ext cx="1782499" cy="1069499"/>
      </dsp:txXfrm>
    </dsp:sp>
    <dsp:sp modelId="{E6727AF4-375E-4A84-97AF-2A5260B02443}">
      <dsp:nvSpPr>
        <dsp:cNvPr id="0" name=""/>
        <dsp:cNvSpPr/>
      </dsp:nvSpPr>
      <dsp:spPr>
        <a:xfrm>
          <a:off x="8579754" y="489342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59192" y="533012"/>
        <a:ext cx="20498" cy="4099"/>
      </dsp:txXfrm>
    </dsp:sp>
    <dsp:sp modelId="{1EA4332D-E446-49D7-90F1-0143F5CB7C1A}">
      <dsp:nvSpPr>
        <dsp:cNvPr id="0" name=""/>
        <dsp:cNvSpPr/>
      </dsp:nvSpPr>
      <dsp:spPr>
        <a:xfrm>
          <a:off x="6799054" y="312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Key factors</a:t>
          </a:r>
        </a:p>
      </dsp:txBody>
      <dsp:txXfrm>
        <a:off x="6799054" y="312"/>
        <a:ext cx="1782499" cy="1069499"/>
      </dsp:txXfrm>
    </dsp:sp>
    <dsp:sp modelId="{CCE6045D-AE5F-406C-865F-55B890970F92}">
      <dsp:nvSpPr>
        <dsp:cNvPr id="0" name=""/>
        <dsp:cNvSpPr/>
      </dsp:nvSpPr>
      <dsp:spPr>
        <a:xfrm>
          <a:off x="1112881" y="1068012"/>
          <a:ext cx="8769897" cy="379374"/>
        </a:xfrm>
        <a:custGeom>
          <a:avLst/>
          <a:gdLst/>
          <a:ahLst/>
          <a:cxnLst/>
          <a:rect l="0" t="0" r="0" b="0"/>
          <a:pathLst>
            <a:path>
              <a:moveTo>
                <a:pt x="8769897" y="0"/>
              </a:moveTo>
              <a:lnTo>
                <a:pt x="8769897" y="206787"/>
              </a:lnTo>
              <a:lnTo>
                <a:pt x="0" y="206787"/>
              </a:lnTo>
              <a:lnTo>
                <a:pt x="0" y="37937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8343" y="1255649"/>
        <a:ext cx="438973" cy="4099"/>
      </dsp:txXfrm>
    </dsp:sp>
    <dsp:sp modelId="{50895B51-D192-4794-B72E-90E581547B94}">
      <dsp:nvSpPr>
        <dsp:cNvPr id="0" name=""/>
        <dsp:cNvSpPr/>
      </dsp:nvSpPr>
      <dsp:spPr>
        <a:xfrm>
          <a:off x="8991529" y="312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Equipment/software</a:t>
          </a:r>
        </a:p>
      </dsp:txBody>
      <dsp:txXfrm>
        <a:off x="8991529" y="312"/>
        <a:ext cx="1782499" cy="1069499"/>
      </dsp:txXfrm>
    </dsp:sp>
    <dsp:sp modelId="{87D71E9D-0BE9-4F8D-A5F3-C5A953E8D8FE}">
      <dsp:nvSpPr>
        <dsp:cNvPr id="0" name=""/>
        <dsp:cNvSpPr/>
      </dsp:nvSpPr>
      <dsp:spPr>
        <a:xfrm>
          <a:off x="2002330" y="1968817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1768" y="2012487"/>
        <a:ext cx="20498" cy="4099"/>
      </dsp:txXfrm>
    </dsp:sp>
    <dsp:sp modelId="{C2A96479-741B-4C8D-A1EE-18D67B081228}">
      <dsp:nvSpPr>
        <dsp:cNvPr id="0" name=""/>
        <dsp:cNvSpPr/>
      </dsp:nvSpPr>
      <dsp:spPr>
        <a:xfrm>
          <a:off x="221631" y="1479787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Capture methods</a:t>
          </a:r>
        </a:p>
      </dsp:txBody>
      <dsp:txXfrm>
        <a:off x="221631" y="1479787"/>
        <a:ext cx="1782499" cy="1069499"/>
      </dsp:txXfrm>
    </dsp:sp>
    <dsp:sp modelId="{B0C46888-1776-49FA-B003-AEDA539F80B1}">
      <dsp:nvSpPr>
        <dsp:cNvPr id="0" name=""/>
        <dsp:cNvSpPr/>
      </dsp:nvSpPr>
      <dsp:spPr>
        <a:xfrm>
          <a:off x="4194805" y="1968817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4243" y="2012487"/>
        <a:ext cx="20498" cy="4099"/>
      </dsp:txXfrm>
    </dsp:sp>
    <dsp:sp modelId="{A0763EDD-4A15-4EF8-850C-A4D8A3D59F9E}">
      <dsp:nvSpPr>
        <dsp:cNvPr id="0" name=""/>
        <dsp:cNvSpPr/>
      </dsp:nvSpPr>
      <dsp:spPr>
        <a:xfrm>
          <a:off x="2414105" y="1479787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Results</a:t>
          </a:r>
        </a:p>
      </dsp:txBody>
      <dsp:txXfrm>
        <a:off x="2414105" y="1479787"/>
        <a:ext cx="1782499" cy="1069499"/>
      </dsp:txXfrm>
    </dsp:sp>
    <dsp:sp modelId="{DA3E0DE3-7346-4EB2-AD59-1D99AA999E7D}">
      <dsp:nvSpPr>
        <dsp:cNvPr id="0" name=""/>
        <dsp:cNvSpPr/>
      </dsp:nvSpPr>
      <dsp:spPr>
        <a:xfrm>
          <a:off x="6387279" y="1968817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66717" y="2012487"/>
        <a:ext cx="20498" cy="4099"/>
      </dsp:txXfrm>
    </dsp:sp>
    <dsp:sp modelId="{DD39A21B-AB85-4A61-B311-AE0539AAD082}">
      <dsp:nvSpPr>
        <dsp:cNvPr id="0" name=""/>
        <dsp:cNvSpPr/>
      </dsp:nvSpPr>
      <dsp:spPr>
        <a:xfrm>
          <a:off x="4606580" y="1479787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Key outcomes/trends</a:t>
          </a:r>
        </a:p>
      </dsp:txBody>
      <dsp:txXfrm>
        <a:off x="4606580" y="1479787"/>
        <a:ext cx="1782499" cy="1069499"/>
      </dsp:txXfrm>
    </dsp:sp>
    <dsp:sp modelId="{724A4D34-FE31-4D0B-8905-FF1479416E0F}">
      <dsp:nvSpPr>
        <dsp:cNvPr id="0" name=""/>
        <dsp:cNvSpPr/>
      </dsp:nvSpPr>
      <dsp:spPr>
        <a:xfrm>
          <a:off x="8579754" y="1968817"/>
          <a:ext cx="379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59192" y="2012487"/>
        <a:ext cx="20498" cy="4099"/>
      </dsp:txXfrm>
    </dsp:sp>
    <dsp:sp modelId="{E6774F3A-CF8A-4B91-802C-F8CA125B012F}">
      <dsp:nvSpPr>
        <dsp:cNvPr id="0" name=""/>
        <dsp:cNvSpPr/>
      </dsp:nvSpPr>
      <dsp:spPr>
        <a:xfrm>
          <a:off x="6799054" y="1479787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Challenges</a:t>
          </a:r>
        </a:p>
      </dsp:txBody>
      <dsp:txXfrm>
        <a:off x="6799054" y="1479787"/>
        <a:ext cx="1782499" cy="1069499"/>
      </dsp:txXfrm>
    </dsp:sp>
    <dsp:sp modelId="{F1635F5A-6A7F-4153-B91E-885643A276F3}">
      <dsp:nvSpPr>
        <dsp:cNvPr id="0" name=""/>
        <dsp:cNvSpPr/>
      </dsp:nvSpPr>
      <dsp:spPr>
        <a:xfrm>
          <a:off x="1112881" y="2547486"/>
          <a:ext cx="8769897" cy="379374"/>
        </a:xfrm>
        <a:custGeom>
          <a:avLst/>
          <a:gdLst/>
          <a:ahLst/>
          <a:cxnLst/>
          <a:rect l="0" t="0" r="0" b="0"/>
          <a:pathLst>
            <a:path>
              <a:moveTo>
                <a:pt x="8769897" y="0"/>
              </a:moveTo>
              <a:lnTo>
                <a:pt x="8769897" y="206787"/>
              </a:lnTo>
              <a:lnTo>
                <a:pt x="0" y="206787"/>
              </a:lnTo>
              <a:lnTo>
                <a:pt x="0" y="37937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8343" y="2735124"/>
        <a:ext cx="438973" cy="4099"/>
      </dsp:txXfrm>
    </dsp:sp>
    <dsp:sp modelId="{FD5BB014-1EC5-4C68-9572-13F2824352F0}">
      <dsp:nvSpPr>
        <dsp:cNvPr id="0" name=""/>
        <dsp:cNvSpPr/>
      </dsp:nvSpPr>
      <dsp:spPr>
        <a:xfrm>
          <a:off x="8991529" y="1479787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Implications</a:t>
          </a:r>
        </a:p>
      </dsp:txBody>
      <dsp:txXfrm>
        <a:off x="8991529" y="1479787"/>
        <a:ext cx="1782499" cy="1069499"/>
      </dsp:txXfrm>
    </dsp:sp>
    <dsp:sp modelId="{DCC71E47-3D13-4653-8F02-98A6BA83D73E}">
      <dsp:nvSpPr>
        <dsp:cNvPr id="0" name=""/>
        <dsp:cNvSpPr/>
      </dsp:nvSpPr>
      <dsp:spPr>
        <a:xfrm>
          <a:off x="221631" y="2959261"/>
          <a:ext cx="1782499" cy="106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44" tIns="91683" rIns="87344" bIns="9168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Advise/Future notes</a:t>
          </a:r>
        </a:p>
      </dsp:txBody>
      <dsp:txXfrm>
        <a:off x="221631" y="2959261"/>
        <a:ext cx="1782499" cy="1069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82B9-E394-4BAC-9E47-2182FCC5AF0D}">
      <dsp:nvSpPr>
        <dsp:cNvPr id="0" name=""/>
        <dsp:cNvSpPr/>
      </dsp:nvSpPr>
      <dsp:spPr>
        <a:xfrm>
          <a:off x="480584" y="1025"/>
          <a:ext cx="1093710" cy="1093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90FFE-E694-4822-93D6-9A42C2F811F5}">
      <dsp:nvSpPr>
        <dsp:cNvPr id="0" name=""/>
        <dsp:cNvSpPr/>
      </dsp:nvSpPr>
      <dsp:spPr>
        <a:xfrm>
          <a:off x="713670" y="234111"/>
          <a:ext cx="627539" cy="627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32F73-90BE-431C-A7F4-91F04D85F834}">
      <dsp:nvSpPr>
        <dsp:cNvPr id="0" name=""/>
        <dsp:cNvSpPr/>
      </dsp:nvSpPr>
      <dsp:spPr>
        <a:xfrm>
          <a:off x="130955" y="1435400"/>
          <a:ext cx="1792968" cy="7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Camera setup/settings</a:t>
          </a:r>
        </a:p>
      </dsp:txBody>
      <dsp:txXfrm>
        <a:off x="130955" y="1435400"/>
        <a:ext cx="1792968" cy="717187"/>
      </dsp:txXfrm>
    </dsp:sp>
    <dsp:sp modelId="{91952525-F5F2-49B7-92B4-E12D4CAC98AC}">
      <dsp:nvSpPr>
        <dsp:cNvPr id="0" name=""/>
        <dsp:cNvSpPr/>
      </dsp:nvSpPr>
      <dsp:spPr>
        <a:xfrm>
          <a:off x="2587323" y="1025"/>
          <a:ext cx="1093710" cy="1093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B295D-A226-447E-A7C0-C21236CB7C43}">
      <dsp:nvSpPr>
        <dsp:cNvPr id="0" name=""/>
        <dsp:cNvSpPr/>
      </dsp:nvSpPr>
      <dsp:spPr>
        <a:xfrm>
          <a:off x="2820408" y="234111"/>
          <a:ext cx="627539" cy="627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C2099-4655-42F3-9C5A-B19F70C7F4AB}">
      <dsp:nvSpPr>
        <dsp:cNvPr id="0" name=""/>
        <dsp:cNvSpPr/>
      </dsp:nvSpPr>
      <dsp:spPr>
        <a:xfrm>
          <a:off x="2237694" y="1435400"/>
          <a:ext cx="1792968" cy="7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Getting massive amounts of photos</a:t>
          </a:r>
        </a:p>
      </dsp:txBody>
      <dsp:txXfrm>
        <a:off x="2237694" y="1435400"/>
        <a:ext cx="1792968" cy="717187"/>
      </dsp:txXfrm>
    </dsp:sp>
    <dsp:sp modelId="{F76BBE43-47CD-4B7B-B652-8DA8C5384B85}">
      <dsp:nvSpPr>
        <dsp:cNvPr id="0" name=""/>
        <dsp:cNvSpPr/>
      </dsp:nvSpPr>
      <dsp:spPr>
        <a:xfrm>
          <a:off x="4694061" y="1025"/>
          <a:ext cx="1093710" cy="1093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0FEB3-547F-4C8A-A2DF-1903FFE937BF}">
      <dsp:nvSpPr>
        <dsp:cNvPr id="0" name=""/>
        <dsp:cNvSpPr/>
      </dsp:nvSpPr>
      <dsp:spPr>
        <a:xfrm>
          <a:off x="4927147" y="234111"/>
          <a:ext cx="627539" cy="6275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7A650-835C-4572-BD28-7D867B75F4FF}">
      <dsp:nvSpPr>
        <dsp:cNvPr id="0" name=""/>
        <dsp:cNvSpPr/>
      </dsp:nvSpPr>
      <dsp:spPr>
        <a:xfrm>
          <a:off x="4344432" y="1435400"/>
          <a:ext cx="1792968" cy="7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Weather</a:t>
          </a:r>
        </a:p>
      </dsp:txBody>
      <dsp:txXfrm>
        <a:off x="4344432" y="1435400"/>
        <a:ext cx="1792968" cy="717187"/>
      </dsp:txXfrm>
    </dsp:sp>
    <dsp:sp modelId="{1E2DEE3E-897F-47AE-8904-549A583544C5}">
      <dsp:nvSpPr>
        <dsp:cNvPr id="0" name=""/>
        <dsp:cNvSpPr/>
      </dsp:nvSpPr>
      <dsp:spPr>
        <a:xfrm>
          <a:off x="1533953" y="2600830"/>
          <a:ext cx="1093710" cy="1093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C9EDB-881F-4BA0-BCED-2B2BEECDFD81}">
      <dsp:nvSpPr>
        <dsp:cNvPr id="0" name=""/>
        <dsp:cNvSpPr/>
      </dsp:nvSpPr>
      <dsp:spPr>
        <a:xfrm>
          <a:off x="1767039" y="2833916"/>
          <a:ext cx="627539" cy="6275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C37D8-0CD4-4106-8BEB-7117FC7F3EB5}">
      <dsp:nvSpPr>
        <dsp:cNvPr id="0" name=""/>
        <dsp:cNvSpPr/>
      </dsp:nvSpPr>
      <dsp:spPr>
        <a:xfrm>
          <a:off x="1184324" y="4035205"/>
          <a:ext cx="1792968" cy="7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Correcting the Sun’s axis angle</a:t>
          </a:r>
        </a:p>
      </dsp:txBody>
      <dsp:txXfrm>
        <a:off x="1184324" y="4035205"/>
        <a:ext cx="1792968" cy="717187"/>
      </dsp:txXfrm>
    </dsp:sp>
    <dsp:sp modelId="{3EAF3D8B-650D-4636-A65B-A062EF24B379}">
      <dsp:nvSpPr>
        <dsp:cNvPr id="0" name=""/>
        <dsp:cNvSpPr/>
      </dsp:nvSpPr>
      <dsp:spPr>
        <a:xfrm>
          <a:off x="3640692" y="2600830"/>
          <a:ext cx="1093710" cy="1093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486DF-364A-4E5F-A50A-149B8A82F6EC}">
      <dsp:nvSpPr>
        <dsp:cNvPr id="0" name=""/>
        <dsp:cNvSpPr/>
      </dsp:nvSpPr>
      <dsp:spPr>
        <a:xfrm>
          <a:off x="3873778" y="2833916"/>
          <a:ext cx="627539" cy="6275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A1CD0-5123-4D3B-902D-772640EA362E}">
      <dsp:nvSpPr>
        <dsp:cNvPr id="0" name=""/>
        <dsp:cNvSpPr/>
      </dsp:nvSpPr>
      <dsp:spPr>
        <a:xfrm>
          <a:off x="3291063" y="4035205"/>
          <a:ext cx="1792968" cy="7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Time management</a:t>
          </a:r>
        </a:p>
      </dsp:txBody>
      <dsp:txXfrm>
        <a:off x="3291063" y="4035205"/>
        <a:ext cx="1792968" cy="71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un's corona during an eclipse">
            <a:extLst>
              <a:ext uri="{FF2B5EF4-FFF2-40B4-BE49-F238E27FC236}">
                <a16:creationId xmlns:a16="http://schemas.microsoft.com/office/drawing/2014/main" id="{A7A933EB-5C33-A2D2-1886-69BAA56C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7" b="692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91E559-5A04-A951-B9D3-E0B18FCF0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500"/>
            <a:ext cx="5127674" cy="38935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Differential Solar Rotation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7BAD31-8F34-D896-F3E4-1877FB1B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4846083"/>
            <a:ext cx="5024722" cy="1211818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Logan Aikens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63C18A9-3F84-4083-BC63-C5C44FE28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8C5BD-02B6-D295-B7FD-ED5CDB92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5547360" cy="1828798"/>
          </a:xfrm>
        </p:spPr>
        <p:txBody>
          <a:bodyPr>
            <a:normAutofit/>
          </a:bodyPr>
          <a:lstStyle/>
          <a:p>
            <a:r>
              <a:rPr lang="en-US" dirty="0"/>
              <a:t>Key Outcomes/Trends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13C2E3E6-EA6C-40C1-8196-9E8691274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8954-B26E-3165-0099-0944AB4E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36" y="2895600"/>
            <a:ext cx="5547360" cy="3175088"/>
          </a:xfrm>
        </p:spPr>
        <p:txBody>
          <a:bodyPr>
            <a:normAutofit/>
          </a:bodyPr>
          <a:lstStyle/>
          <a:p>
            <a:r>
              <a:rPr lang="en-US" dirty="0"/>
              <a:t>On both sets of data its clear the equator has the fastest period</a:t>
            </a:r>
          </a:p>
          <a:p>
            <a:r>
              <a:rPr lang="en-US" dirty="0"/>
              <a:t>Although Slooh is lower than expected the trend is there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B5400FD-21FE-E1C3-51FC-96BE34FBB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404" y="1130612"/>
            <a:ext cx="4804105" cy="47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3EE0E5CC-C40E-4EC4-8C9B-0CBB46A7C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57CFC-E9B2-4BC8-BD75-9F3B5E33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2A1FA-DB7E-011E-D798-130A25F0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499"/>
            <a:ext cx="3528060" cy="2476500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84426-8AB9-43C9-8340-281290602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E92E-4D99-41CA-848E-4028B6DA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F1D2EE-A418-C8E5-214E-6C9645906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012028"/>
              </p:ext>
            </p:extLst>
          </p:nvPr>
        </p:nvGraphicFramePr>
        <p:xfrm>
          <a:off x="5275942" y="1095829"/>
          <a:ext cx="6268357" cy="475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82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1BB9B1F2-665B-4FBB-ACC6-BEE3112B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B90B1-7499-7384-1232-F9EAC35E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5547359" cy="1766587"/>
          </a:xfrm>
        </p:spPr>
        <p:txBody>
          <a:bodyPr>
            <a:normAutofit/>
          </a:bodyPr>
          <a:lstStyle/>
          <a:p>
            <a:r>
              <a:rPr lang="en-US" dirty="0"/>
              <a:t>Implications</a:t>
            </a:r>
          </a:p>
        </p:txBody>
      </p:sp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8CF20DFB-5301-4092-ACCB-8FB5CBDE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6F3F-4426-187D-C3B2-84D3833A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895600"/>
            <a:ext cx="5547359" cy="3162300"/>
          </a:xfrm>
        </p:spPr>
        <p:txBody>
          <a:bodyPr>
            <a:normAutofit/>
          </a:bodyPr>
          <a:lstStyle/>
          <a:p>
            <a:r>
              <a:rPr lang="en-US" dirty="0"/>
              <a:t>The earth is affected by the solar radiation of the Sun</a:t>
            </a:r>
          </a:p>
          <a:p>
            <a:r>
              <a:rPr lang="en-US" dirty="0"/>
              <a:t>Solar wind patterns can be studied more intricately</a:t>
            </a:r>
          </a:p>
          <a:p>
            <a:r>
              <a:rPr lang="en-US" dirty="0"/>
              <a:t>Coronal Mass Ejections affect Earth’s magnetic field</a:t>
            </a:r>
          </a:p>
        </p:txBody>
      </p:sp>
      <p:pic>
        <p:nvPicPr>
          <p:cNvPr id="6146" name="Picture 2" descr="Solar storm 'red alert' for flights and GPS as huge CME continues to batter  Earth | Science | News | Express.co.uk">
            <a:extLst>
              <a:ext uri="{FF2B5EF4-FFF2-40B4-BE49-F238E27FC236}">
                <a16:creationId xmlns:a16="http://schemas.microsoft.com/office/drawing/2014/main" id="{6CFF7564-961A-428B-F1BA-BBD65D30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" r="-1" b="13833"/>
          <a:stretch/>
        </p:blipFill>
        <p:spPr bwMode="auto">
          <a:xfrm>
            <a:off x="6738682" y="952500"/>
            <a:ext cx="4812827" cy="23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SA - Open-to-use SMILE antenna wins hertz and minds">
            <a:extLst>
              <a:ext uri="{FF2B5EF4-FFF2-40B4-BE49-F238E27FC236}">
                <a16:creationId xmlns:a16="http://schemas.microsoft.com/office/drawing/2014/main" id="{C4047D22-8E53-83D4-279E-93AEA44F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 r="1" b="1812"/>
          <a:stretch/>
        </p:blipFill>
        <p:spPr bwMode="auto">
          <a:xfrm>
            <a:off x="6741570" y="3509433"/>
            <a:ext cx="4802730" cy="25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CA269EEA-1BDB-4A4E-A4F0-C1250954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1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0E66-0D80-1933-E905-D93EB925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Advise/Future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74D45-F5EF-E436-2EBC-6C9695D5E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writing sections before you start writing</a:t>
            </a:r>
          </a:p>
          <a:p>
            <a:r>
              <a:rPr lang="en-US" dirty="0"/>
              <a:t>If the weather isn’t terrible, try and take data</a:t>
            </a:r>
          </a:p>
          <a:p>
            <a:r>
              <a:rPr lang="en-US" dirty="0"/>
              <a:t>Organize data clearly and effectively</a:t>
            </a:r>
          </a:p>
          <a:p>
            <a:r>
              <a:rPr lang="en-US" dirty="0"/>
              <a:t>Talk to your peers about your project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3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3191-FAEF-46AF-A927-FEA42B62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9" y="3123905"/>
            <a:ext cx="2499361" cy="107784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185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BC3D-0560-E835-5E85-4B8C0A5D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F4E2D1-CF87-6DF1-4099-D7AB175C2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441323"/>
              </p:ext>
            </p:extLst>
          </p:nvPr>
        </p:nvGraphicFramePr>
        <p:xfrm>
          <a:off x="548641" y="2028826"/>
          <a:ext cx="10995660" cy="402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46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2D5967-D287-4BDA-8914-854D6EC8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AEAD1-A608-B134-655C-BA24B1D3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3536516" cy="2245737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38056-4BE2-4156-9522-75617E95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FCD9-3E21-DF9A-775A-D797F924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37" y="3429000"/>
            <a:ext cx="3521564" cy="2636949"/>
          </a:xfrm>
        </p:spPr>
        <p:txBody>
          <a:bodyPr>
            <a:normAutofit/>
          </a:bodyPr>
          <a:lstStyle/>
          <a:p>
            <a:r>
              <a:rPr lang="en-US" dirty="0"/>
              <a:t>The sun is considered plasma rather than solid and very hot</a:t>
            </a:r>
          </a:p>
          <a:p>
            <a:r>
              <a:rPr lang="en-US" dirty="0"/>
              <a:t>Sunspots are areas under an intense magnetic field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A0CEC-83DC-C7C1-360E-97DB28F8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71783"/>
            <a:ext cx="6903309" cy="48668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40FC25-B92B-49CA-9B3B-580CCD12F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36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8D4CB34F-8558-4D70-B3B1-7F18AB38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605C5-CB05-DCD0-B9B3-86FFE0C8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7"/>
            <a:ext cx="5555815" cy="1623360"/>
          </a:xfrm>
        </p:spPr>
        <p:txBody>
          <a:bodyPr>
            <a:normAutofit/>
          </a:bodyPr>
          <a:lstStyle/>
          <a:p>
            <a:r>
              <a:rPr lang="en-US" sz="4400"/>
              <a:t>Mission</a:t>
            </a:r>
          </a:p>
        </p:txBody>
      </p: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110D73D2-BCDE-4BF7-A260-2FAD9184B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8E73-6E6A-152D-B377-70AD665B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80" y="952499"/>
            <a:ext cx="4811520" cy="1623359"/>
          </a:xfrm>
        </p:spPr>
        <p:txBody>
          <a:bodyPr>
            <a:normAutofit/>
          </a:bodyPr>
          <a:lstStyle/>
          <a:p>
            <a:r>
              <a:rPr lang="en-US" dirty="0"/>
              <a:t>Calculate the rate of rotation based upon latitude on the Sun’s surface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15.2 The Solar Cycle and Sunspots – Douglas College Astronomy 1105">
            <a:extLst>
              <a:ext uri="{FF2B5EF4-FFF2-40B4-BE49-F238E27FC236}">
                <a16:creationId xmlns:a16="http://schemas.microsoft.com/office/drawing/2014/main" id="{97DEAF09-9D52-BD9C-9FD6-FA5F11B8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7965"/>
          <a:stretch/>
        </p:blipFill>
        <p:spPr bwMode="auto">
          <a:xfrm>
            <a:off x="647699" y="2895599"/>
            <a:ext cx="10900834" cy="31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BFF36C3C-3D8F-4943-BA3B-C03239757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6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1461CB7-62ED-4795-A634-D387EE9C4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6994B-6157-CF60-097C-D23C2932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</p:spPr>
        <p:txBody>
          <a:bodyPr>
            <a:normAutofit/>
          </a:bodyPr>
          <a:lstStyle/>
          <a:p>
            <a:r>
              <a:rPr lang="en-US" sz="4400"/>
              <a:t>Alternative Goals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BB41ABC-012E-4DF8-A240-44161B32B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62CC-320D-28CA-D5D7-0360DC7A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247091"/>
            <a:ext cx="3528060" cy="3825402"/>
          </a:xfrm>
        </p:spPr>
        <p:txBody>
          <a:bodyPr>
            <a:normAutofit/>
          </a:bodyPr>
          <a:lstStyle/>
          <a:p>
            <a:r>
              <a:rPr lang="en-US" dirty="0"/>
              <a:t>Accurately show differential rotation</a:t>
            </a:r>
          </a:p>
          <a:p>
            <a:r>
              <a:rPr lang="en-US" dirty="0"/>
              <a:t>Capture massive amounts of data</a:t>
            </a:r>
          </a:p>
          <a:p>
            <a:r>
              <a:rPr lang="en-US" dirty="0"/>
              <a:t>Familiarize myself with the problems of astrophotography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Why Does Earth Spin? | HowStuffWorks">
            <a:extLst>
              <a:ext uri="{FF2B5EF4-FFF2-40B4-BE49-F238E27FC236}">
                <a16:creationId xmlns:a16="http://schemas.microsoft.com/office/drawing/2014/main" id="{534E1DFC-6C51-8B84-4B4D-2D5055DF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1" b="1714"/>
          <a:stretch/>
        </p:blipFill>
        <p:spPr bwMode="auto">
          <a:xfrm>
            <a:off x="4648200" y="2412462"/>
            <a:ext cx="6915150" cy="36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B5854327-44B3-47A2-891B-0580ACB5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0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D4CB34F-8558-4D70-B3B1-7F18AB38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0232C-CC7E-5520-EEB7-5DC76B8C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7"/>
            <a:ext cx="5555815" cy="1623360"/>
          </a:xfrm>
        </p:spPr>
        <p:txBody>
          <a:bodyPr>
            <a:normAutofit/>
          </a:bodyPr>
          <a:lstStyle/>
          <a:p>
            <a:r>
              <a:rPr lang="en-US" sz="4400"/>
              <a:t>Key Factors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110D73D2-BCDE-4BF7-A260-2FAD9184B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DBBA-9558-74EB-A9CA-3986833F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80" y="952499"/>
            <a:ext cx="4811520" cy="1623359"/>
          </a:xfrm>
        </p:spPr>
        <p:txBody>
          <a:bodyPr>
            <a:normAutofit/>
          </a:bodyPr>
          <a:lstStyle/>
          <a:p>
            <a:r>
              <a:rPr lang="en-US" dirty="0"/>
              <a:t>The Sun’s axis angle changes</a:t>
            </a:r>
          </a:p>
          <a:p>
            <a:r>
              <a:rPr lang="en-US" dirty="0"/>
              <a:t>Sunspots do not tend to form at latitudes higher than 35 degrees</a:t>
            </a:r>
          </a:p>
        </p:txBody>
      </p:sp>
      <p:pic>
        <p:nvPicPr>
          <p:cNvPr id="3074" name="Picture 2" descr="Title: Analyses">
            <a:extLst>
              <a:ext uri="{FF2B5EF4-FFF2-40B4-BE49-F238E27FC236}">
                <a16:creationId xmlns:a16="http://schemas.microsoft.com/office/drawing/2014/main" id="{A60A10BA-7960-210B-700D-B6C79137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r="-3" b="22160"/>
          <a:stretch/>
        </p:blipFill>
        <p:spPr bwMode="auto">
          <a:xfrm>
            <a:off x="647699" y="2895599"/>
            <a:ext cx="10900834" cy="31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BFF36C3C-3D8F-4943-BA3B-C03239757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0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1BB9B1F2-665B-4FBB-ACC6-BEE3112B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35A56-C7C7-835B-B886-199FB33D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0976"/>
            <a:ext cx="3528060" cy="1766587"/>
          </a:xfrm>
        </p:spPr>
        <p:txBody>
          <a:bodyPr>
            <a:normAutofit/>
          </a:bodyPr>
          <a:lstStyle/>
          <a:p>
            <a:r>
              <a:rPr lang="en-US" sz="2500"/>
              <a:t>Equipment/Software </a:t>
            </a:r>
          </a:p>
        </p:txBody>
      </p: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8CF20DFB-5301-4092-ACCB-8FB5CBDE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4555-1664-40DD-493B-D55BD340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895600"/>
            <a:ext cx="3528059" cy="3240268"/>
          </a:xfrm>
        </p:spPr>
        <p:txBody>
          <a:bodyPr>
            <a:normAutofit/>
          </a:bodyPr>
          <a:lstStyle/>
          <a:p>
            <a:r>
              <a:rPr lang="en-US" dirty="0"/>
              <a:t>Coronado PST</a:t>
            </a:r>
          </a:p>
          <a:p>
            <a:r>
              <a:rPr lang="en-US" dirty="0"/>
              <a:t>Meade Monochrome LPI-G </a:t>
            </a:r>
          </a:p>
          <a:p>
            <a:r>
              <a:rPr lang="en-US" dirty="0"/>
              <a:t>Meade Sky Capture</a:t>
            </a:r>
          </a:p>
          <a:p>
            <a:r>
              <a:rPr lang="en-US" dirty="0"/>
              <a:t>ImageJ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B669F82-7266-80B7-E6F6-B47C13D9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45" y="952500"/>
            <a:ext cx="3005745" cy="2449682"/>
          </a:xfrm>
          <a:prstGeom prst="rect">
            <a:avLst/>
          </a:prstGeom>
        </p:spPr>
      </p:pic>
      <p:pic>
        <p:nvPicPr>
          <p:cNvPr id="4098" name="Picture 2" descr="Coronado Portable 40 mm Personal Solar Telescope">
            <a:extLst>
              <a:ext uri="{FF2B5EF4-FFF2-40B4-BE49-F238E27FC236}">
                <a16:creationId xmlns:a16="http://schemas.microsoft.com/office/drawing/2014/main" id="{0C9B670A-6B8D-2919-8747-6C468B22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999" y="3563049"/>
            <a:ext cx="2494851" cy="24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video editing program&#10;&#10;Description automatically generated">
            <a:extLst>
              <a:ext uri="{FF2B5EF4-FFF2-40B4-BE49-F238E27FC236}">
                <a16:creationId xmlns:a16="http://schemas.microsoft.com/office/drawing/2014/main" id="{0FD799E9-A576-BEFB-61DB-D8EE7E427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75" y="952501"/>
            <a:ext cx="2322956" cy="5105400"/>
          </a:xfrm>
          <a:prstGeom prst="rect">
            <a:avLst/>
          </a:prstGeom>
        </p:spPr>
      </p:pic>
      <p:cxnSp>
        <p:nvCxnSpPr>
          <p:cNvPr id="4116" name="Straight Connector 4115">
            <a:extLst>
              <a:ext uri="{FF2B5EF4-FFF2-40B4-BE49-F238E27FC236}">
                <a16:creationId xmlns:a16="http://schemas.microsoft.com/office/drawing/2014/main" id="{CA269EEA-1BDB-4A4E-A4F0-C1250954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1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B9B1F2-665B-4FBB-ACC6-BEE3112B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78A8A-4BD9-AE9A-B83A-6FCDCC62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5547359" cy="1766587"/>
          </a:xfrm>
        </p:spPr>
        <p:txBody>
          <a:bodyPr>
            <a:normAutofit/>
          </a:bodyPr>
          <a:lstStyle/>
          <a:p>
            <a:r>
              <a:rPr lang="en-US" dirty="0"/>
              <a:t>Capture Method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F20DFB-5301-4092-ACCB-8FB5CBDE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DDAC-3AFF-8953-BDFE-E6569E9D7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895600"/>
            <a:ext cx="5547359" cy="3162300"/>
          </a:xfrm>
        </p:spPr>
        <p:txBody>
          <a:bodyPr>
            <a:normAutofit/>
          </a:bodyPr>
          <a:lstStyle/>
          <a:p>
            <a:r>
              <a:rPr lang="en-US" dirty="0"/>
              <a:t>Personal captures</a:t>
            </a:r>
          </a:p>
          <a:p>
            <a:r>
              <a:rPr lang="en-US" dirty="0"/>
              <a:t>Slooh captures</a:t>
            </a:r>
          </a:p>
        </p:txBody>
      </p:sp>
      <p:pic>
        <p:nvPicPr>
          <p:cNvPr id="11" name="Picture 10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4F2851C2-BB7C-5A28-131F-668E1587B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1" r="-1" b="20944"/>
          <a:stretch/>
        </p:blipFill>
        <p:spPr>
          <a:xfrm>
            <a:off x="6738682" y="952500"/>
            <a:ext cx="4812827" cy="2396066"/>
          </a:xfrm>
          <a:prstGeom prst="rect">
            <a:avLst/>
          </a:prstGeom>
        </p:spPr>
      </p:pic>
      <p:pic>
        <p:nvPicPr>
          <p:cNvPr id="9" name="Picture 8" descr="A close up of a planet&#10;&#10;Description automatically generated">
            <a:extLst>
              <a:ext uri="{FF2B5EF4-FFF2-40B4-BE49-F238E27FC236}">
                <a16:creationId xmlns:a16="http://schemas.microsoft.com/office/drawing/2014/main" id="{12256669-1676-647C-4B5E-E65EBA62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r="1" b="4700"/>
          <a:stretch/>
        </p:blipFill>
        <p:spPr>
          <a:xfrm>
            <a:off x="6741570" y="3509433"/>
            <a:ext cx="4802730" cy="25484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269EEA-1BDB-4A4E-A4F0-C1250954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9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4131-C23B-9062-2C8D-C287F1A2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2AC212-B08D-44CC-7128-C7F2AEB2D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505136"/>
              </p:ext>
            </p:extLst>
          </p:nvPr>
        </p:nvGraphicFramePr>
        <p:xfrm>
          <a:off x="647698" y="2028825"/>
          <a:ext cx="3521702" cy="227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41B59C-08F0-621D-56A1-6139D60F5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582685"/>
              </p:ext>
            </p:extLst>
          </p:nvPr>
        </p:nvGraphicFramePr>
        <p:xfrm>
          <a:off x="7909111" y="2028825"/>
          <a:ext cx="3635187" cy="227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787D80-7C2E-85C8-CEA6-E1AE4E365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72896"/>
              </p:ext>
            </p:extLst>
          </p:nvPr>
        </p:nvGraphicFramePr>
        <p:xfrm>
          <a:off x="4135746" y="2028825"/>
          <a:ext cx="3773365" cy="227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E686DF-5227-0625-6770-AC314CBC6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404549"/>
              </p:ext>
            </p:extLst>
          </p:nvPr>
        </p:nvGraphicFramePr>
        <p:xfrm>
          <a:off x="4437799" y="4306963"/>
          <a:ext cx="3454576" cy="199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9673471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Regular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A"/>
      </a:accent1>
      <a:accent2>
        <a:srgbClr val="993BB1"/>
      </a:accent2>
      <a:accent3>
        <a:srgbClr val="794DC3"/>
      </a:accent3>
      <a:accent4>
        <a:srgbClr val="4145B4"/>
      </a:accent4>
      <a:accent5>
        <a:srgbClr val="4D83C3"/>
      </a:accent5>
      <a:accent6>
        <a:srgbClr val="3BA2B1"/>
      </a:accent6>
      <a:hlink>
        <a:srgbClr val="349E4B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D7D1C87F99646A73241FEEB5686BB" ma:contentTypeVersion="5" ma:contentTypeDescription="Create a new document." ma:contentTypeScope="" ma:versionID="b75dc119186f549deb0a387433ec4286">
  <xsd:schema xmlns:xsd="http://www.w3.org/2001/XMLSchema" xmlns:xs="http://www.w3.org/2001/XMLSchema" xmlns:p="http://schemas.microsoft.com/office/2006/metadata/properties" xmlns:ns3="1488f569-61ab-4bf9-a0b0-7710e8643f51" targetNamespace="http://schemas.microsoft.com/office/2006/metadata/properties" ma:root="true" ma:fieldsID="ee49e52d3267b8545c150a01e770f451" ns3:_="">
    <xsd:import namespace="1488f569-61ab-4bf9-a0b0-7710e8643f5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8f569-61ab-4bf9-a0b0-7710e8643f5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A6D85A-CDEE-4316-A1B3-3DB874083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8f569-61ab-4bf9-a0b0-7710e8643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9BEE19-C47A-453A-88E1-D1E1405D00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EDB98-A485-408F-B53E-4347EBD45CA6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488f569-61ab-4bf9-a0b0-7710e8643f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228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Amasis MT Pro Medium</vt:lpstr>
      <vt:lpstr>Arial</vt:lpstr>
      <vt:lpstr>Univers Light</vt:lpstr>
      <vt:lpstr>TribuneVTI</vt:lpstr>
      <vt:lpstr>Differential Solar Rotation</vt:lpstr>
      <vt:lpstr>Overview</vt:lpstr>
      <vt:lpstr>Background</vt:lpstr>
      <vt:lpstr>Mission</vt:lpstr>
      <vt:lpstr>Alternative Goals</vt:lpstr>
      <vt:lpstr>Key Factors</vt:lpstr>
      <vt:lpstr>Equipment/Software </vt:lpstr>
      <vt:lpstr>Capture Method</vt:lpstr>
      <vt:lpstr>Results</vt:lpstr>
      <vt:lpstr>Key Outcomes/Trends</vt:lpstr>
      <vt:lpstr>Challenges</vt:lpstr>
      <vt:lpstr>Implications</vt:lpstr>
      <vt:lpstr>Advise/Future Notes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Logan K Aikens</dc:creator>
  <cp:lastModifiedBy>Logan K Aikens</cp:lastModifiedBy>
  <cp:revision>2</cp:revision>
  <dcterms:created xsi:type="dcterms:W3CDTF">2024-12-06T15:31:18Z</dcterms:created>
  <dcterms:modified xsi:type="dcterms:W3CDTF">2024-12-06T19:48:31Z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0x010100DDBD7D1C87F99646A73241FEEB5686BB</vt:lpwstr>
  </property>
</Properties>
</file>