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4"/>
  </p:sldMasterIdLst>
  <p:sldIdLst>
    <p:sldId id="257" r:id="rId5"/>
    <p:sldId id="258" r:id="rId6"/>
    <p:sldId id="266" r:id="rId7"/>
    <p:sldId id="262" r:id="rId8"/>
    <p:sldId id="261" r:id="rId9"/>
    <p:sldId id="269" r:id="rId10"/>
    <p:sldId id="267" r:id="rId11"/>
    <p:sldId id="263" r:id="rId12"/>
    <p:sldId id="268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96" d="100"/>
          <a:sy n="96" d="100"/>
        </p:scale>
        <p:origin x="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D72A49-22EC-460E-8758-5B53FDD6E4A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6E4686-9A10-496A-8DEF-F6C9E5DA1D89}">
      <dgm:prSet/>
      <dgm:spPr/>
      <dgm:t>
        <a:bodyPr/>
        <a:lstStyle/>
        <a:p>
          <a:r>
            <a:rPr lang="en-US">
              <a:ln>
                <a:noFill/>
              </a:ln>
              <a:solidFill>
                <a:schemeClr val="tx1"/>
              </a:solidFill>
            </a:rPr>
            <a:t>Study</a:t>
          </a:r>
          <a:r>
            <a:rPr lang="en-US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 </a:t>
          </a:r>
          <a:r>
            <a:rPr lang="en-US">
              <a:ln>
                <a:noFill/>
              </a:ln>
              <a:solidFill>
                <a:schemeClr val="tx1"/>
              </a:solidFill>
            </a:rPr>
            <a:t>theory</a:t>
          </a:r>
          <a:r>
            <a:rPr lang="en-US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 </a:t>
          </a:r>
          <a:r>
            <a:rPr lang="en-US">
              <a:ln>
                <a:noFill/>
              </a:ln>
              <a:solidFill>
                <a:schemeClr val="tx1"/>
              </a:solidFill>
            </a:rPr>
            <a:t>and</a:t>
          </a:r>
          <a:r>
            <a:rPr lang="en-US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 </a:t>
          </a:r>
          <a:r>
            <a:rPr lang="en-US">
              <a:ln>
                <a:noFill/>
              </a:ln>
              <a:solidFill>
                <a:schemeClr val="tx1"/>
              </a:solidFill>
            </a:rPr>
            <a:t>research</a:t>
          </a:r>
          <a:r>
            <a:rPr lang="en-US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 – </a:t>
          </a:r>
          <a:r>
            <a:rPr lang="en-US">
              <a:ln>
                <a:noFill/>
              </a:ln>
              <a:solidFill>
                <a:schemeClr val="tx1"/>
              </a:solidFill>
            </a:rPr>
            <a:t>Continual</a:t>
          </a:r>
        </a:p>
      </dgm:t>
    </dgm:pt>
    <dgm:pt modelId="{59FD5443-B98A-433C-B5F8-5E0EBB90B8BA}" type="parTrans" cxnId="{49184BAE-6733-4658-8A4F-E1B65B203C4B}">
      <dgm:prSet/>
      <dgm:spPr/>
      <dgm:t>
        <a:bodyPr/>
        <a:lstStyle/>
        <a:p>
          <a:endParaRPr lang="en-US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76A994EC-DD9A-44AF-A1CA-7EBF466A4ADA}" type="sibTrans" cxnId="{49184BAE-6733-4658-8A4F-E1B65B203C4B}">
      <dgm:prSet/>
      <dgm:spPr/>
      <dgm:t>
        <a:bodyPr/>
        <a:lstStyle/>
        <a:p>
          <a:endParaRPr lang="en-US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DDA3DF28-8F04-4945-9B4C-87BBC66E990A}">
      <dgm:prSet/>
      <dgm:spPr/>
      <dgm:t>
        <a:bodyPr/>
        <a:lstStyle/>
        <a:p>
          <a:r>
            <a:rPr lang="en-US">
              <a:ln>
                <a:noFill/>
              </a:ln>
              <a:solidFill>
                <a:schemeClr val="tx1"/>
              </a:solidFill>
            </a:rPr>
            <a:t>Annotated Sketches – Working – Completed by October 27</a:t>
          </a:r>
          <a:r>
            <a:rPr lang="en-US" baseline="30000">
              <a:ln>
                <a:noFill/>
              </a:ln>
              <a:solidFill>
                <a:schemeClr val="tx1"/>
              </a:solidFill>
            </a:rPr>
            <a:t>th</a:t>
          </a:r>
          <a:r>
            <a:rPr lang="en-US">
              <a:ln>
                <a:noFill/>
              </a:ln>
              <a:solidFill>
                <a:schemeClr val="tx1"/>
              </a:solidFill>
            </a:rPr>
            <a:t> </a:t>
          </a:r>
        </a:p>
      </dgm:t>
    </dgm:pt>
    <dgm:pt modelId="{6F3D0454-1548-4A0F-ADBB-A75DF9C9E3FC}" type="parTrans" cxnId="{B4E1C468-18CB-4476-B1D0-9FDE6BCC2141}">
      <dgm:prSet/>
      <dgm:spPr/>
      <dgm:t>
        <a:bodyPr/>
        <a:lstStyle/>
        <a:p>
          <a:endParaRPr lang="en-US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BA719202-3D5D-45D8-A816-3A11E71185FD}" type="sibTrans" cxnId="{B4E1C468-18CB-4476-B1D0-9FDE6BCC2141}">
      <dgm:prSet/>
      <dgm:spPr/>
      <dgm:t>
        <a:bodyPr/>
        <a:lstStyle/>
        <a:p>
          <a:endParaRPr lang="en-US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469F3E9F-65D1-4230-9D3D-33A4FBC2CB2C}">
      <dgm:prSet/>
      <dgm:spPr/>
      <dgm:t>
        <a:bodyPr/>
        <a:lstStyle/>
        <a:p>
          <a:r>
            <a:rPr lang="en-US">
              <a:ln>
                <a:noFill/>
              </a:ln>
              <a:solidFill>
                <a:schemeClr val="tx1"/>
              </a:solidFill>
            </a:rPr>
            <a:t>First Design and preliminary flow simulation – Completed by October 4</a:t>
          </a:r>
          <a:r>
            <a:rPr lang="en-US" baseline="30000">
              <a:ln>
                <a:noFill/>
              </a:ln>
              <a:solidFill>
                <a:schemeClr val="tx1"/>
              </a:solidFill>
            </a:rPr>
            <a:t>th</a:t>
          </a:r>
          <a:endParaRPr lang="en-US">
            <a:ln>
              <a:noFill/>
            </a:ln>
            <a:solidFill>
              <a:schemeClr val="tx1"/>
            </a:solidFill>
          </a:endParaRPr>
        </a:p>
      </dgm:t>
    </dgm:pt>
    <dgm:pt modelId="{DE0F3F2E-4113-4977-A6E4-2D5C7D1EFEC9}" type="parTrans" cxnId="{73515736-FA87-4496-B1DB-AF37F1B95B36}">
      <dgm:prSet/>
      <dgm:spPr/>
      <dgm:t>
        <a:bodyPr/>
        <a:lstStyle/>
        <a:p>
          <a:endParaRPr lang="en-US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FA9C59E3-9DE9-4146-A12E-F02731E21CDA}" type="sibTrans" cxnId="{73515736-FA87-4496-B1DB-AF37F1B95B36}">
      <dgm:prSet/>
      <dgm:spPr/>
      <dgm:t>
        <a:bodyPr/>
        <a:lstStyle/>
        <a:p>
          <a:endParaRPr lang="en-US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D753671B-10E0-40D9-9BA9-5240BF9BF8D8}">
      <dgm:prSet/>
      <dgm:spPr/>
      <dgm:t>
        <a:bodyPr/>
        <a:lstStyle/>
        <a:p>
          <a:r>
            <a:rPr lang="en-US">
              <a:ln>
                <a:noFill/>
              </a:ln>
              <a:solidFill>
                <a:schemeClr val="tx1"/>
              </a:solidFill>
            </a:rPr>
            <a:t>Mathematical Analysis – Completed by October 11</a:t>
          </a:r>
          <a:r>
            <a:rPr lang="en-US" baseline="30000">
              <a:ln>
                <a:noFill/>
              </a:ln>
              <a:solidFill>
                <a:schemeClr val="tx1"/>
              </a:solidFill>
            </a:rPr>
            <a:t>th</a:t>
          </a:r>
          <a:r>
            <a:rPr lang="en-US">
              <a:ln>
                <a:noFill/>
              </a:ln>
              <a:solidFill>
                <a:schemeClr val="tx1"/>
              </a:solidFill>
            </a:rPr>
            <a:t>  </a:t>
          </a:r>
        </a:p>
      </dgm:t>
    </dgm:pt>
    <dgm:pt modelId="{B0371DEE-2AF4-40BC-9714-64276EDCD268}" type="parTrans" cxnId="{B11C696C-422D-415C-AD18-3C5D95A64050}">
      <dgm:prSet/>
      <dgm:spPr/>
      <dgm:t>
        <a:bodyPr/>
        <a:lstStyle/>
        <a:p>
          <a:endParaRPr lang="en-US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ADBBECED-A402-4C10-84CA-F6ED9CBAA55F}" type="sibTrans" cxnId="{B11C696C-422D-415C-AD18-3C5D95A64050}">
      <dgm:prSet/>
      <dgm:spPr/>
      <dgm:t>
        <a:bodyPr/>
        <a:lstStyle/>
        <a:p>
          <a:endParaRPr lang="en-US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C47A0D33-983A-4330-A705-093929F624A3}">
      <dgm:prSet/>
      <dgm:spPr/>
      <dgm:t>
        <a:bodyPr/>
        <a:lstStyle/>
        <a:p>
          <a:r>
            <a:rPr lang="en-US">
              <a:ln>
                <a:noFill/>
              </a:ln>
              <a:solidFill>
                <a:schemeClr val="tx1"/>
              </a:solidFill>
            </a:rPr>
            <a:t>3D Printing – Completed by October 18</a:t>
          </a:r>
          <a:r>
            <a:rPr lang="en-US" baseline="30000">
              <a:ln>
                <a:noFill/>
              </a:ln>
              <a:solidFill>
                <a:schemeClr val="tx1"/>
              </a:solidFill>
            </a:rPr>
            <a:t>th</a:t>
          </a:r>
          <a:r>
            <a:rPr lang="en-US">
              <a:ln>
                <a:noFill/>
              </a:ln>
              <a:solidFill>
                <a:schemeClr val="tx1"/>
              </a:solidFill>
            </a:rPr>
            <a:t> </a:t>
          </a:r>
        </a:p>
      </dgm:t>
    </dgm:pt>
    <dgm:pt modelId="{8D6035DC-132A-49CD-A71E-350B0927E54E}" type="parTrans" cxnId="{465C9FC3-2058-4B77-9A03-95E4E685B32D}">
      <dgm:prSet/>
      <dgm:spPr/>
      <dgm:t>
        <a:bodyPr/>
        <a:lstStyle/>
        <a:p>
          <a:endParaRPr lang="en-US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78BF0A89-8896-47AF-8768-F423743D85C5}" type="sibTrans" cxnId="{465C9FC3-2058-4B77-9A03-95E4E685B32D}">
      <dgm:prSet/>
      <dgm:spPr/>
      <dgm:t>
        <a:bodyPr/>
        <a:lstStyle/>
        <a:p>
          <a:endParaRPr lang="en-US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D8C93BD7-67B6-4676-9A9B-B7B018F9CBA0}">
      <dgm:prSet/>
      <dgm:spPr/>
      <dgm:t>
        <a:bodyPr/>
        <a:lstStyle/>
        <a:p>
          <a:r>
            <a:rPr lang="en-US">
              <a:ln>
                <a:noFill/>
              </a:ln>
              <a:solidFill>
                <a:schemeClr val="tx1"/>
              </a:solidFill>
            </a:rPr>
            <a:t>Data collection – Completed by October 25</a:t>
          </a:r>
          <a:r>
            <a:rPr lang="en-US" baseline="30000">
              <a:ln>
                <a:noFill/>
              </a:ln>
              <a:solidFill>
                <a:schemeClr val="tx1"/>
              </a:solidFill>
            </a:rPr>
            <a:t>th</a:t>
          </a:r>
          <a:r>
            <a:rPr lang="en-US">
              <a:ln>
                <a:noFill/>
              </a:ln>
              <a:solidFill>
                <a:schemeClr val="tx1"/>
              </a:solidFill>
            </a:rPr>
            <a:t> </a:t>
          </a:r>
        </a:p>
      </dgm:t>
    </dgm:pt>
    <dgm:pt modelId="{88B504E5-54BF-48A0-9582-2900693C75A0}" type="parTrans" cxnId="{970766E6-BC2E-4FB5-91AE-69A06B621D21}">
      <dgm:prSet/>
      <dgm:spPr/>
      <dgm:t>
        <a:bodyPr/>
        <a:lstStyle/>
        <a:p>
          <a:endParaRPr lang="en-US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93114979-8825-42B7-8468-2645B310F624}" type="sibTrans" cxnId="{970766E6-BC2E-4FB5-91AE-69A06B621D21}">
      <dgm:prSet/>
      <dgm:spPr/>
      <dgm:t>
        <a:bodyPr/>
        <a:lstStyle/>
        <a:p>
          <a:endParaRPr lang="en-US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7606CC47-BF57-4D6E-AC08-CF86B4D68CD6}">
      <dgm:prSet/>
      <dgm:spPr/>
      <dgm:t>
        <a:bodyPr/>
        <a:lstStyle/>
        <a:p>
          <a:r>
            <a:rPr lang="en-US">
              <a:ln>
                <a:noFill/>
              </a:ln>
              <a:solidFill>
                <a:schemeClr val="tx1"/>
              </a:solidFill>
            </a:rPr>
            <a:t>Refine Design – Completed by November 8</a:t>
          </a:r>
          <a:r>
            <a:rPr lang="en-US" baseline="30000">
              <a:ln>
                <a:noFill/>
              </a:ln>
              <a:solidFill>
                <a:schemeClr val="tx1"/>
              </a:solidFill>
            </a:rPr>
            <a:t>th</a:t>
          </a:r>
          <a:endParaRPr lang="en-US">
            <a:ln>
              <a:noFill/>
            </a:ln>
            <a:solidFill>
              <a:schemeClr val="tx1"/>
            </a:solidFill>
          </a:endParaRPr>
        </a:p>
      </dgm:t>
    </dgm:pt>
    <dgm:pt modelId="{0140BDD1-9C6E-4E80-AFCB-1DBAA16CD9BC}" type="parTrans" cxnId="{15C52FE9-0CD8-41AE-9C33-1968DAFFAD96}">
      <dgm:prSet/>
      <dgm:spPr/>
      <dgm:t>
        <a:bodyPr/>
        <a:lstStyle/>
        <a:p>
          <a:endParaRPr lang="en-US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E44A8993-1F26-46A7-BE54-4015E13DA568}" type="sibTrans" cxnId="{15C52FE9-0CD8-41AE-9C33-1968DAFFAD96}">
      <dgm:prSet/>
      <dgm:spPr/>
      <dgm:t>
        <a:bodyPr/>
        <a:lstStyle/>
        <a:p>
          <a:endParaRPr lang="en-US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A3E8F289-5E89-485B-800E-012487642655}">
      <dgm:prSet/>
      <dgm:spPr/>
      <dgm:t>
        <a:bodyPr/>
        <a:lstStyle/>
        <a:p>
          <a:r>
            <a:rPr lang="en-US">
              <a:ln>
                <a:noFill/>
              </a:ln>
              <a:solidFill>
                <a:schemeClr val="tx1"/>
              </a:solidFill>
            </a:rPr>
            <a:t>Collaborate with Jeffrey </a:t>
          </a:r>
          <a:r>
            <a:rPr lang="en-US" err="1">
              <a:ln>
                <a:noFill/>
              </a:ln>
              <a:solidFill>
                <a:schemeClr val="tx1"/>
              </a:solidFill>
            </a:rPr>
            <a:t>Dessaro</a:t>
          </a:r>
          <a:r>
            <a:rPr lang="en-US">
              <a:ln>
                <a:noFill/>
              </a:ln>
              <a:solidFill>
                <a:schemeClr val="tx1"/>
              </a:solidFill>
            </a:rPr>
            <a:t> – Completed by November 8th</a:t>
          </a:r>
        </a:p>
      </dgm:t>
    </dgm:pt>
    <dgm:pt modelId="{3D9DAAF2-E638-4417-8DBC-BE984E46A95B}" type="parTrans" cxnId="{E5BE88C3-1510-4D96-B5EC-9B26BEDB1B7F}">
      <dgm:prSet/>
      <dgm:spPr/>
      <dgm:t>
        <a:bodyPr/>
        <a:lstStyle/>
        <a:p>
          <a:endParaRPr lang="en-US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A7157544-5D8E-4DB2-A817-DE024ECB2490}" type="sibTrans" cxnId="{E5BE88C3-1510-4D96-B5EC-9B26BEDB1B7F}">
      <dgm:prSet/>
      <dgm:spPr/>
      <dgm:t>
        <a:bodyPr/>
        <a:lstStyle/>
        <a:p>
          <a:endParaRPr lang="en-US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346D72A4-394B-47E5-A729-78CB241CF4FE}">
      <dgm:prSet/>
      <dgm:spPr/>
      <dgm:t>
        <a:bodyPr/>
        <a:lstStyle/>
        <a:p>
          <a:r>
            <a:rPr lang="en-US">
              <a:ln>
                <a:noFill/>
              </a:ln>
              <a:solidFill>
                <a:schemeClr val="tx1"/>
              </a:solidFill>
            </a:rPr>
            <a:t>Compare Data to traditional Propellers – Completed by November 15</a:t>
          </a:r>
          <a:r>
            <a:rPr lang="en-US" baseline="30000">
              <a:ln>
                <a:noFill/>
              </a:ln>
              <a:solidFill>
                <a:schemeClr val="tx1"/>
              </a:solidFill>
            </a:rPr>
            <a:t>th</a:t>
          </a:r>
          <a:r>
            <a:rPr lang="en-US">
              <a:ln>
                <a:noFill/>
              </a:ln>
              <a:solidFill>
                <a:schemeClr val="tx1"/>
              </a:solidFill>
            </a:rPr>
            <a:t> </a:t>
          </a:r>
        </a:p>
      </dgm:t>
    </dgm:pt>
    <dgm:pt modelId="{F7F7557B-4324-4FB5-BE4C-508041B8A8A6}" type="parTrans" cxnId="{F2AEE480-0F93-4A03-BD78-2EF5AD52B66E}">
      <dgm:prSet/>
      <dgm:spPr/>
      <dgm:t>
        <a:bodyPr/>
        <a:lstStyle/>
        <a:p>
          <a:endParaRPr lang="en-US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2835BD4E-5B07-4489-89DE-0CD058BDB301}" type="sibTrans" cxnId="{F2AEE480-0F93-4A03-BD78-2EF5AD52B66E}">
      <dgm:prSet/>
      <dgm:spPr/>
      <dgm:t>
        <a:bodyPr/>
        <a:lstStyle/>
        <a:p>
          <a:endParaRPr lang="en-US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F25E99BC-083F-4787-B61F-FC02CD18A87B}">
      <dgm:prSet/>
      <dgm:spPr/>
      <dgm:t>
        <a:bodyPr/>
        <a:lstStyle/>
        <a:p>
          <a:r>
            <a:rPr lang="en-US">
              <a:ln>
                <a:noFill/>
              </a:ln>
              <a:solidFill>
                <a:schemeClr val="tx1"/>
              </a:solidFill>
            </a:rPr>
            <a:t>Prepare Final Presentation and Project Summary – Completed by December 6th</a:t>
          </a:r>
        </a:p>
      </dgm:t>
    </dgm:pt>
    <dgm:pt modelId="{27001090-7D52-4DBF-8785-15C54EB840EF}" type="parTrans" cxnId="{97C620D5-5AE0-4AEA-AA41-1C9FAF360E65}">
      <dgm:prSet/>
      <dgm:spPr/>
      <dgm:t>
        <a:bodyPr/>
        <a:lstStyle/>
        <a:p>
          <a:endParaRPr lang="en-US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E7516867-10C1-40EF-918B-589E6725CF12}" type="sibTrans" cxnId="{97C620D5-5AE0-4AEA-AA41-1C9FAF360E65}">
      <dgm:prSet/>
      <dgm:spPr/>
      <dgm:t>
        <a:bodyPr/>
        <a:lstStyle/>
        <a:p>
          <a:endParaRPr lang="en-US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BA3E1AE0-0D7B-4035-A51C-064655DEA41B}" type="pres">
      <dgm:prSet presAssocID="{EBD72A49-22EC-460E-8758-5B53FDD6E4A6}" presName="vert0" presStyleCnt="0">
        <dgm:presLayoutVars>
          <dgm:dir/>
          <dgm:animOne val="branch"/>
          <dgm:animLvl val="lvl"/>
        </dgm:presLayoutVars>
      </dgm:prSet>
      <dgm:spPr/>
    </dgm:pt>
    <dgm:pt modelId="{A24EBF8D-D882-47CD-A702-AB782AEAD114}" type="pres">
      <dgm:prSet presAssocID="{BE6E4686-9A10-496A-8DEF-F6C9E5DA1D89}" presName="thickLine" presStyleLbl="alignNode1" presStyleIdx="0" presStyleCnt="10"/>
      <dgm:spPr>
        <a:ln>
          <a:solidFill>
            <a:schemeClr val="bg1"/>
          </a:solidFill>
        </a:ln>
      </dgm:spPr>
    </dgm:pt>
    <dgm:pt modelId="{099E1A0B-04F4-4D70-926A-0BC931F690C7}" type="pres">
      <dgm:prSet presAssocID="{BE6E4686-9A10-496A-8DEF-F6C9E5DA1D89}" presName="horz1" presStyleCnt="0"/>
      <dgm:spPr/>
    </dgm:pt>
    <dgm:pt modelId="{8083A1D8-0B46-4607-A948-3EE94FAE3DCB}" type="pres">
      <dgm:prSet presAssocID="{BE6E4686-9A10-496A-8DEF-F6C9E5DA1D89}" presName="tx1" presStyleLbl="revTx" presStyleIdx="0" presStyleCnt="10"/>
      <dgm:spPr/>
    </dgm:pt>
    <dgm:pt modelId="{C2E7AD68-05CD-4BA4-A935-9C0E3FFD54D1}" type="pres">
      <dgm:prSet presAssocID="{BE6E4686-9A10-496A-8DEF-F6C9E5DA1D89}" presName="vert1" presStyleCnt="0"/>
      <dgm:spPr/>
    </dgm:pt>
    <dgm:pt modelId="{FA5E7916-E9D9-4CB8-A149-A160F1BAE6E2}" type="pres">
      <dgm:prSet presAssocID="{DDA3DF28-8F04-4945-9B4C-87BBC66E990A}" presName="thickLine" presStyleLbl="alignNode1" presStyleIdx="1" presStyleCnt="10"/>
      <dgm:spPr>
        <a:ln>
          <a:solidFill>
            <a:schemeClr val="accent4"/>
          </a:solidFill>
        </a:ln>
      </dgm:spPr>
    </dgm:pt>
    <dgm:pt modelId="{899EDFF7-6D7E-4DF5-9E66-C731E554B9E4}" type="pres">
      <dgm:prSet presAssocID="{DDA3DF28-8F04-4945-9B4C-87BBC66E990A}" presName="horz1" presStyleCnt="0"/>
      <dgm:spPr/>
    </dgm:pt>
    <dgm:pt modelId="{25C2B3E4-483D-4FFE-84A3-1CDDAC7C1EFD}" type="pres">
      <dgm:prSet presAssocID="{DDA3DF28-8F04-4945-9B4C-87BBC66E990A}" presName="tx1" presStyleLbl="revTx" presStyleIdx="1" presStyleCnt="10"/>
      <dgm:spPr/>
    </dgm:pt>
    <dgm:pt modelId="{B8B3D0D7-8FCC-449C-8EB5-5EF687ED85EA}" type="pres">
      <dgm:prSet presAssocID="{DDA3DF28-8F04-4945-9B4C-87BBC66E990A}" presName="vert1" presStyleCnt="0"/>
      <dgm:spPr/>
    </dgm:pt>
    <dgm:pt modelId="{D263892C-361D-416C-8541-9BFDC8DA3EFC}" type="pres">
      <dgm:prSet presAssocID="{469F3E9F-65D1-4230-9D3D-33A4FBC2CB2C}" presName="thickLine" presStyleLbl="alignNode1" presStyleIdx="2" presStyleCnt="10"/>
      <dgm:spPr>
        <a:ln>
          <a:solidFill>
            <a:schemeClr val="tx1"/>
          </a:solidFill>
        </a:ln>
      </dgm:spPr>
    </dgm:pt>
    <dgm:pt modelId="{7845EE73-B558-4A71-8951-9B1268AAC8A4}" type="pres">
      <dgm:prSet presAssocID="{469F3E9F-65D1-4230-9D3D-33A4FBC2CB2C}" presName="horz1" presStyleCnt="0"/>
      <dgm:spPr/>
    </dgm:pt>
    <dgm:pt modelId="{B5556507-9BDF-4D50-BD6A-94DBF2DA5361}" type="pres">
      <dgm:prSet presAssocID="{469F3E9F-65D1-4230-9D3D-33A4FBC2CB2C}" presName="tx1" presStyleLbl="revTx" presStyleIdx="2" presStyleCnt="10"/>
      <dgm:spPr/>
    </dgm:pt>
    <dgm:pt modelId="{CD2BB464-91F1-486D-BF72-D10F83E4A47D}" type="pres">
      <dgm:prSet presAssocID="{469F3E9F-65D1-4230-9D3D-33A4FBC2CB2C}" presName="vert1" presStyleCnt="0"/>
      <dgm:spPr/>
    </dgm:pt>
    <dgm:pt modelId="{E7F07D9D-10D7-4619-BB19-95649671BA8A}" type="pres">
      <dgm:prSet presAssocID="{D753671B-10E0-40D9-9BA9-5240BF9BF8D8}" presName="thickLine" presStyleLbl="alignNode1" presStyleIdx="3" presStyleCnt="10"/>
      <dgm:spPr>
        <a:ln>
          <a:solidFill>
            <a:schemeClr val="bg1"/>
          </a:solidFill>
        </a:ln>
      </dgm:spPr>
    </dgm:pt>
    <dgm:pt modelId="{D4009EC6-4626-4325-BEE2-857A1EE122B2}" type="pres">
      <dgm:prSet presAssocID="{D753671B-10E0-40D9-9BA9-5240BF9BF8D8}" presName="horz1" presStyleCnt="0"/>
      <dgm:spPr/>
    </dgm:pt>
    <dgm:pt modelId="{02833C74-F887-47C7-BA95-3F23CF3B0DDC}" type="pres">
      <dgm:prSet presAssocID="{D753671B-10E0-40D9-9BA9-5240BF9BF8D8}" presName="tx1" presStyleLbl="revTx" presStyleIdx="3" presStyleCnt="10"/>
      <dgm:spPr/>
    </dgm:pt>
    <dgm:pt modelId="{EBEBB1BC-37AD-4653-B520-7CC230A6B83D}" type="pres">
      <dgm:prSet presAssocID="{D753671B-10E0-40D9-9BA9-5240BF9BF8D8}" presName="vert1" presStyleCnt="0"/>
      <dgm:spPr/>
    </dgm:pt>
    <dgm:pt modelId="{DA5C7A85-FE13-47ED-BD50-3E3722CAB864}" type="pres">
      <dgm:prSet presAssocID="{C47A0D33-983A-4330-A705-093929F624A3}" presName="thickLine" presStyleLbl="alignNode1" presStyleIdx="4" presStyleCnt="10"/>
      <dgm:spPr>
        <a:ln>
          <a:solidFill>
            <a:schemeClr val="accent4"/>
          </a:solidFill>
        </a:ln>
      </dgm:spPr>
    </dgm:pt>
    <dgm:pt modelId="{17F2DB9B-BDD9-4E97-B010-42CD49CB7436}" type="pres">
      <dgm:prSet presAssocID="{C47A0D33-983A-4330-A705-093929F624A3}" presName="horz1" presStyleCnt="0"/>
      <dgm:spPr/>
    </dgm:pt>
    <dgm:pt modelId="{2B76C84E-5235-44E1-A993-2D5B84230B4D}" type="pres">
      <dgm:prSet presAssocID="{C47A0D33-983A-4330-A705-093929F624A3}" presName="tx1" presStyleLbl="revTx" presStyleIdx="4" presStyleCnt="10"/>
      <dgm:spPr/>
    </dgm:pt>
    <dgm:pt modelId="{7933DFC5-4EC6-42EC-9FF0-ECE2339E50ED}" type="pres">
      <dgm:prSet presAssocID="{C47A0D33-983A-4330-A705-093929F624A3}" presName="vert1" presStyleCnt="0"/>
      <dgm:spPr/>
    </dgm:pt>
    <dgm:pt modelId="{627E3B05-4E0C-490B-9B85-A4C04F54915B}" type="pres">
      <dgm:prSet presAssocID="{D8C93BD7-67B6-4676-9A9B-B7B018F9CBA0}" presName="thickLine" presStyleLbl="alignNode1" presStyleIdx="5" presStyleCnt="10"/>
      <dgm:spPr>
        <a:ln>
          <a:solidFill>
            <a:schemeClr val="tx1"/>
          </a:solidFill>
        </a:ln>
      </dgm:spPr>
    </dgm:pt>
    <dgm:pt modelId="{9354C688-B4AB-45C0-AFC5-F960EE4D0005}" type="pres">
      <dgm:prSet presAssocID="{D8C93BD7-67B6-4676-9A9B-B7B018F9CBA0}" presName="horz1" presStyleCnt="0"/>
      <dgm:spPr/>
    </dgm:pt>
    <dgm:pt modelId="{B594391D-895F-4208-95D0-59D07BFD4F73}" type="pres">
      <dgm:prSet presAssocID="{D8C93BD7-67B6-4676-9A9B-B7B018F9CBA0}" presName="tx1" presStyleLbl="revTx" presStyleIdx="5" presStyleCnt="10"/>
      <dgm:spPr/>
    </dgm:pt>
    <dgm:pt modelId="{8F4068E8-C441-48BA-9409-92B3C501A0F2}" type="pres">
      <dgm:prSet presAssocID="{D8C93BD7-67B6-4676-9A9B-B7B018F9CBA0}" presName="vert1" presStyleCnt="0"/>
      <dgm:spPr/>
    </dgm:pt>
    <dgm:pt modelId="{25CDBBA1-5A13-4C4D-82A5-E608CC55FA50}" type="pres">
      <dgm:prSet presAssocID="{7606CC47-BF57-4D6E-AC08-CF86B4D68CD6}" presName="thickLine" presStyleLbl="alignNode1" presStyleIdx="6" presStyleCnt="10"/>
      <dgm:spPr>
        <a:ln>
          <a:solidFill>
            <a:schemeClr val="bg1"/>
          </a:solidFill>
        </a:ln>
      </dgm:spPr>
    </dgm:pt>
    <dgm:pt modelId="{02B09648-F32D-4B4C-BA38-571D52B97E93}" type="pres">
      <dgm:prSet presAssocID="{7606CC47-BF57-4D6E-AC08-CF86B4D68CD6}" presName="horz1" presStyleCnt="0"/>
      <dgm:spPr/>
    </dgm:pt>
    <dgm:pt modelId="{F39B75DF-AA0A-4556-A701-E52C071C58E7}" type="pres">
      <dgm:prSet presAssocID="{7606CC47-BF57-4D6E-AC08-CF86B4D68CD6}" presName="tx1" presStyleLbl="revTx" presStyleIdx="6" presStyleCnt="10"/>
      <dgm:spPr/>
    </dgm:pt>
    <dgm:pt modelId="{CB1DFC31-95FC-4EC6-86FC-5F29892542DA}" type="pres">
      <dgm:prSet presAssocID="{7606CC47-BF57-4D6E-AC08-CF86B4D68CD6}" presName="vert1" presStyleCnt="0"/>
      <dgm:spPr/>
    </dgm:pt>
    <dgm:pt modelId="{9CA49463-5A39-41D0-97AA-7F25C05D0743}" type="pres">
      <dgm:prSet presAssocID="{A3E8F289-5E89-485B-800E-012487642655}" presName="thickLine" presStyleLbl="alignNode1" presStyleIdx="7" presStyleCnt="10"/>
      <dgm:spPr>
        <a:ln>
          <a:solidFill>
            <a:schemeClr val="accent4"/>
          </a:solidFill>
        </a:ln>
      </dgm:spPr>
    </dgm:pt>
    <dgm:pt modelId="{0F01E28E-74D9-4FF4-906C-34B261740ADA}" type="pres">
      <dgm:prSet presAssocID="{A3E8F289-5E89-485B-800E-012487642655}" presName="horz1" presStyleCnt="0"/>
      <dgm:spPr/>
    </dgm:pt>
    <dgm:pt modelId="{786D57F1-3756-4B14-AC86-DE5576AA9D72}" type="pres">
      <dgm:prSet presAssocID="{A3E8F289-5E89-485B-800E-012487642655}" presName="tx1" presStyleLbl="revTx" presStyleIdx="7" presStyleCnt="10"/>
      <dgm:spPr/>
    </dgm:pt>
    <dgm:pt modelId="{71700312-D8B5-4249-84F8-1C98906857CF}" type="pres">
      <dgm:prSet presAssocID="{A3E8F289-5E89-485B-800E-012487642655}" presName="vert1" presStyleCnt="0"/>
      <dgm:spPr/>
    </dgm:pt>
    <dgm:pt modelId="{466BC5B9-9F8C-4885-95CB-417640C352D9}" type="pres">
      <dgm:prSet presAssocID="{346D72A4-394B-47E5-A729-78CB241CF4FE}" presName="thickLine" presStyleLbl="alignNode1" presStyleIdx="8" presStyleCnt="10"/>
      <dgm:spPr>
        <a:ln>
          <a:solidFill>
            <a:schemeClr val="tx1"/>
          </a:solidFill>
        </a:ln>
      </dgm:spPr>
    </dgm:pt>
    <dgm:pt modelId="{1492CA30-B0EB-4D34-84F1-88B144422787}" type="pres">
      <dgm:prSet presAssocID="{346D72A4-394B-47E5-A729-78CB241CF4FE}" presName="horz1" presStyleCnt="0"/>
      <dgm:spPr/>
    </dgm:pt>
    <dgm:pt modelId="{486F53C8-8E9F-4493-AEBB-6AC24A1F59B6}" type="pres">
      <dgm:prSet presAssocID="{346D72A4-394B-47E5-A729-78CB241CF4FE}" presName="tx1" presStyleLbl="revTx" presStyleIdx="8" presStyleCnt="10"/>
      <dgm:spPr/>
    </dgm:pt>
    <dgm:pt modelId="{8A2F630F-1C90-47FE-92C8-787E165FEC78}" type="pres">
      <dgm:prSet presAssocID="{346D72A4-394B-47E5-A729-78CB241CF4FE}" presName="vert1" presStyleCnt="0"/>
      <dgm:spPr/>
    </dgm:pt>
    <dgm:pt modelId="{3F3CEEFB-1FC5-432A-A9CC-EAF9EEF8A3E3}" type="pres">
      <dgm:prSet presAssocID="{F25E99BC-083F-4787-B61F-FC02CD18A87B}" presName="thickLine" presStyleLbl="alignNode1" presStyleIdx="9" presStyleCnt="10"/>
      <dgm:spPr>
        <a:ln>
          <a:solidFill>
            <a:schemeClr val="bg1"/>
          </a:solidFill>
        </a:ln>
      </dgm:spPr>
    </dgm:pt>
    <dgm:pt modelId="{02D37FAC-8FD5-43F1-BD0A-0833C278B8A3}" type="pres">
      <dgm:prSet presAssocID="{F25E99BC-083F-4787-B61F-FC02CD18A87B}" presName="horz1" presStyleCnt="0"/>
      <dgm:spPr/>
    </dgm:pt>
    <dgm:pt modelId="{567E11C6-88CD-4D8D-92AE-172ABC2A9B59}" type="pres">
      <dgm:prSet presAssocID="{F25E99BC-083F-4787-B61F-FC02CD18A87B}" presName="tx1" presStyleLbl="revTx" presStyleIdx="9" presStyleCnt="10"/>
      <dgm:spPr/>
    </dgm:pt>
    <dgm:pt modelId="{BC34FB0D-4EE1-47A2-9EEF-1B37E496DCB7}" type="pres">
      <dgm:prSet presAssocID="{F25E99BC-083F-4787-B61F-FC02CD18A87B}" presName="vert1" presStyleCnt="0"/>
      <dgm:spPr/>
    </dgm:pt>
  </dgm:ptLst>
  <dgm:cxnLst>
    <dgm:cxn modelId="{1AAB2D35-A86E-4D33-B311-EBCF774E2964}" type="presOf" srcId="{346D72A4-394B-47E5-A729-78CB241CF4FE}" destId="{486F53C8-8E9F-4493-AEBB-6AC24A1F59B6}" srcOrd="0" destOrd="0" presId="urn:microsoft.com/office/officeart/2008/layout/LinedList"/>
    <dgm:cxn modelId="{73515736-FA87-4496-B1DB-AF37F1B95B36}" srcId="{EBD72A49-22EC-460E-8758-5B53FDD6E4A6}" destId="{469F3E9F-65D1-4230-9D3D-33A4FBC2CB2C}" srcOrd="2" destOrd="0" parTransId="{DE0F3F2E-4113-4977-A6E4-2D5C7D1EFEC9}" sibTransId="{FA9C59E3-9DE9-4146-A12E-F02731E21CDA}"/>
    <dgm:cxn modelId="{B4E1C468-18CB-4476-B1D0-9FDE6BCC2141}" srcId="{EBD72A49-22EC-460E-8758-5B53FDD6E4A6}" destId="{DDA3DF28-8F04-4945-9B4C-87BBC66E990A}" srcOrd="1" destOrd="0" parTransId="{6F3D0454-1548-4A0F-ADBB-A75DF9C9E3FC}" sibTransId="{BA719202-3D5D-45D8-A816-3A11E71185FD}"/>
    <dgm:cxn modelId="{B11C696C-422D-415C-AD18-3C5D95A64050}" srcId="{EBD72A49-22EC-460E-8758-5B53FDD6E4A6}" destId="{D753671B-10E0-40D9-9BA9-5240BF9BF8D8}" srcOrd="3" destOrd="0" parTransId="{B0371DEE-2AF4-40BC-9714-64276EDCD268}" sibTransId="{ADBBECED-A402-4C10-84CA-F6ED9CBAA55F}"/>
    <dgm:cxn modelId="{FC74F177-8326-424D-BFA1-0ADDEBFB2EFA}" type="presOf" srcId="{A3E8F289-5E89-485B-800E-012487642655}" destId="{786D57F1-3756-4B14-AC86-DE5576AA9D72}" srcOrd="0" destOrd="0" presId="urn:microsoft.com/office/officeart/2008/layout/LinedList"/>
    <dgm:cxn modelId="{FA70397D-D4DB-4C8E-B808-08162A13DEE2}" type="presOf" srcId="{7606CC47-BF57-4D6E-AC08-CF86B4D68CD6}" destId="{F39B75DF-AA0A-4556-A701-E52C071C58E7}" srcOrd="0" destOrd="0" presId="urn:microsoft.com/office/officeart/2008/layout/LinedList"/>
    <dgm:cxn modelId="{F2AEE480-0F93-4A03-BD78-2EF5AD52B66E}" srcId="{EBD72A49-22EC-460E-8758-5B53FDD6E4A6}" destId="{346D72A4-394B-47E5-A729-78CB241CF4FE}" srcOrd="8" destOrd="0" parTransId="{F7F7557B-4324-4FB5-BE4C-508041B8A8A6}" sibTransId="{2835BD4E-5B07-4489-89DE-0CD058BDB301}"/>
    <dgm:cxn modelId="{540F449A-F16E-459D-9F0A-C0B42A72C28A}" type="presOf" srcId="{C47A0D33-983A-4330-A705-093929F624A3}" destId="{2B76C84E-5235-44E1-A993-2D5B84230B4D}" srcOrd="0" destOrd="0" presId="urn:microsoft.com/office/officeart/2008/layout/LinedList"/>
    <dgm:cxn modelId="{C231ECA8-45CB-44A5-9763-324553D7B428}" type="presOf" srcId="{DDA3DF28-8F04-4945-9B4C-87BBC66E990A}" destId="{25C2B3E4-483D-4FFE-84A3-1CDDAC7C1EFD}" srcOrd="0" destOrd="0" presId="urn:microsoft.com/office/officeart/2008/layout/LinedList"/>
    <dgm:cxn modelId="{49184BAE-6733-4658-8A4F-E1B65B203C4B}" srcId="{EBD72A49-22EC-460E-8758-5B53FDD6E4A6}" destId="{BE6E4686-9A10-496A-8DEF-F6C9E5DA1D89}" srcOrd="0" destOrd="0" parTransId="{59FD5443-B98A-433C-B5F8-5E0EBB90B8BA}" sibTransId="{76A994EC-DD9A-44AF-A1CA-7EBF466A4ADA}"/>
    <dgm:cxn modelId="{D14D95B1-D2BD-4FFF-8C05-0756B3D7D70E}" type="presOf" srcId="{BE6E4686-9A10-496A-8DEF-F6C9E5DA1D89}" destId="{8083A1D8-0B46-4607-A948-3EE94FAE3DCB}" srcOrd="0" destOrd="0" presId="urn:microsoft.com/office/officeart/2008/layout/LinedList"/>
    <dgm:cxn modelId="{63716BBC-BF2C-418C-B6EA-A7148F05628E}" type="presOf" srcId="{469F3E9F-65D1-4230-9D3D-33A4FBC2CB2C}" destId="{B5556507-9BDF-4D50-BD6A-94DBF2DA5361}" srcOrd="0" destOrd="0" presId="urn:microsoft.com/office/officeart/2008/layout/LinedList"/>
    <dgm:cxn modelId="{A1E91EBD-1B73-414C-B47D-A4FC2BB91C9B}" type="presOf" srcId="{EBD72A49-22EC-460E-8758-5B53FDD6E4A6}" destId="{BA3E1AE0-0D7B-4035-A51C-064655DEA41B}" srcOrd="0" destOrd="0" presId="urn:microsoft.com/office/officeart/2008/layout/LinedList"/>
    <dgm:cxn modelId="{E5BE88C3-1510-4D96-B5EC-9B26BEDB1B7F}" srcId="{EBD72A49-22EC-460E-8758-5B53FDD6E4A6}" destId="{A3E8F289-5E89-485B-800E-012487642655}" srcOrd="7" destOrd="0" parTransId="{3D9DAAF2-E638-4417-8DBC-BE984E46A95B}" sibTransId="{A7157544-5D8E-4DB2-A817-DE024ECB2490}"/>
    <dgm:cxn modelId="{465C9FC3-2058-4B77-9A03-95E4E685B32D}" srcId="{EBD72A49-22EC-460E-8758-5B53FDD6E4A6}" destId="{C47A0D33-983A-4330-A705-093929F624A3}" srcOrd="4" destOrd="0" parTransId="{8D6035DC-132A-49CD-A71E-350B0927E54E}" sibTransId="{78BF0A89-8896-47AF-8768-F423743D85C5}"/>
    <dgm:cxn modelId="{97C620D5-5AE0-4AEA-AA41-1C9FAF360E65}" srcId="{EBD72A49-22EC-460E-8758-5B53FDD6E4A6}" destId="{F25E99BC-083F-4787-B61F-FC02CD18A87B}" srcOrd="9" destOrd="0" parTransId="{27001090-7D52-4DBF-8785-15C54EB840EF}" sibTransId="{E7516867-10C1-40EF-918B-589E6725CF12}"/>
    <dgm:cxn modelId="{D3BFE6DE-D23D-4246-8C04-9276C0216ED0}" type="presOf" srcId="{F25E99BC-083F-4787-B61F-FC02CD18A87B}" destId="{567E11C6-88CD-4D8D-92AE-172ABC2A9B59}" srcOrd="0" destOrd="0" presId="urn:microsoft.com/office/officeart/2008/layout/LinedList"/>
    <dgm:cxn modelId="{970766E6-BC2E-4FB5-91AE-69A06B621D21}" srcId="{EBD72A49-22EC-460E-8758-5B53FDD6E4A6}" destId="{D8C93BD7-67B6-4676-9A9B-B7B018F9CBA0}" srcOrd="5" destOrd="0" parTransId="{88B504E5-54BF-48A0-9582-2900693C75A0}" sibTransId="{93114979-8825-42B7-8468-2645B310F624}"/>
    <dgm:cxn modelId="{43560DE7-FCAA-4732-BA07-C9896F739264}" type="presOf" srcId="{D753671B-10E0-40D9-9BA9-5240BF9BF8D8}" destId="{02833C74-F887-47C7-BA95-3F23CF3B0DDC}" srcOrd="0" destOrd="0" presId="urn:microsoft.com/office/officeart/2008/layout/LinedList"/>
    <dgm:cxn modelId="{15C52FE9-0CD8-41AE-9C33-1968DAFFAD96}" srcId="{EBD72A49-22EC-460E-8758-5B53FDD6E4A6}" destId="{7606CC47-BF57-4D6E-AC08-CF86B4D68CD6}" srcOrd="6" destOrd="0" parTransId="{0140BDD1-9C6E-4E80-AFCB-1DBAA16CD9BC}" sibTransId="{E44A8993-1F26-46A7-BE54-4015E13DA568}"/>
    <dgm:cxn modelId="{8F0395F3-08F9-4B95-9A28-421020681CC1}" type="presOf" srcId="{D8C93BD7-67B6-4676-9A9B-B7B018F9CBA0}" destId="{B594391D-895F-4208-95D0-59D07BFD4F73}" srcOrd="0" destOrd="0" presId="urn:microsoft.com/office/officeart/2008/layout/LinedList"/>
    <dgm:cxn modelId="{0ED4ACDD-E0CA-41BD-ADD4-07991E29BE86}" type="presParOf" srcId="{BA3E1AE0-0D7B-4035-A51C-064655DEA41B}" destId="{A24EBF8D-D882-47CD-A702-AB782AEAD114}" srcOrd="0" destOrd="0" presId="urn:microsoft.com/office/officeart/2008/layout/LinedList"/>
    <dgm:cxn modelId="{0414737C-9090-46DC-9456-FF4699439493}" type="presParOf" srcId="{BA3E1AE0-0D7B-4035-A51C-064655DEA41B}" destId="{099E1A0B-04F4-4D70-926A-0BC931F690C7}" srcOrd="1" destOrd="0" presId="urn:microsoft.com/office/officeart/2008/layout/LinedList"/>
    <dgm:cxn modelId="{8AC6A5F4-0650-44D1-98FD-1F04A400E2D4}" type="presParOf" srcId="{099E1A0B-04F4-4D70-926A-0BC931F690C7}" destId="{8083A1D8-0B46-4607-A948-3EE94FAE3DCB}" srcOrd="0" destOrd="0" presId="urn:microsoft.com/office/officeart/2008/layout/LinedList"/>
    <dgm:cxn modelId="{A66BA66B-D835-4A12-BCAF-C53FB64CE0A9}" type="presParOf" srcId="{099E1A0B-04F4-4D70-926A-0BC931F690C7}" destId="{C2E7AD68-05CD-4BA4-A935-9C0E3FFD54D1}" srcOrd="1" destOrd="0" presId="urn:microsoft.com/office/officeart/2008/layout/LinedList"/>
    <dgm:cxn modelId="{FFFAC6BF-D8BA-4DE2-8521-1EFFED967CED}" type="presParOf" srcId="{BA3E1AE0-0D7B-4035-A51C-064655DEA41B}" destId="{FA5E7916-E9D9-4CB8-A149-A160F1BAE6E2}" srcOrd="2" destOrd="0" presId="urn:microsoft.com/office/officeart/2008/layout/LinedList"/>
    <dgm:cxn modelId="{EA1F229B-9F76-4D04-9784-F6BF5BE4EE80}" type="presParOf" srcId="{BA3E1AE0-0D7B-4035-A51C-064655DEA41B}" destId="{899EDFF7-6D7E-4DF5-9E66-C731E554B9E4}" srcOrd="3" destOrd="0" presId="urn:microsoft.com/office/officeart/2008/layout/LinedList"/>
    <dgm:cxn modelId="{C2165FCD-788F-48E9-9ECF-071143285E54}" type="presParOf" srcId="{899EDFF7-6D7E-4DF5-9E66-C731E554B9E4}" destId="{25C2B3E4-483D-4FFE-84A3-1CDDAC7C1EFD}" srcOrd="0" destOrd="0" presId="urn:microsoft.com/office/officeart/2008/layout/LinedList"/>
    <dgm:cxn modelId="{00CC592F-EB9C-474A-AF10-A135859D7713}" type="presParOf" srcId="{899EDFF7-6D7E-4DF5-9E66-C731E554B9E4}" destId="{B8B3D0D7-8FCC-449C-8EB5-5EF687ED85EA}" srcOrd="1" destOrd="0" presId="urn:microsoft.com/office/officeart/2008/layout/LinedList"/>
    <dgm:cxn modelId="{6874079E-51F2-45B1-BAA0-C093C2B332AB}" type="presParOf" srcId="{BA3E1AE0-0D7B-4035-A51C-064655DEA41B}" destId="{D263892C-361D-416C-8541-9BFDC8DA3EFC}" srcOrd="4" destOrd="0" presId="urn:microsoft.com/office/officeart/2008/layout/LinedList"/>
    <dgm:cxn modelId="{9DD4CAF6-47C4-46E5-9031-2B6A0DA4B1C1}" type="presParOf" srcId="{BA3E1AE0-0D7B-4035-A51C-064655DEA41B}" destId="{7845EE73-B558-4A71-8951-9B1268AAC8A4}" srcOrd="5" destOrd="0" presId="urn:microsoft.com/office/officeart/2008/layout/LinedList"/>
    <dgm:cxn modelId="{68C8D283-AC5C-41E5-B3D8-33B735CDB9A5}" type="presParOf" srcId="{7845EE73-B558-4A71-8951-9B1268AAC8A4}" destId="{B5556507-9BDF-4D50-BD6A-94DBF2DA5361}" srcOrd="0" destOrd="0" presId="urn:microsoft.com/office/officeart/2008/layout/LinedList"/>
    <dgm:cxn modelId="{48F49761-5656-4138-9A66-CC47FC2D24C3}" type="presParOf" srcId="{7845EE73-B558-4A71-8951-9B1268AAC8A4}" destId="{CD2BB464-91F1-486D-BF72-D10F83E4A47D}" srcOrd="1" destOrd="0" presId="urn:microsoft.com/office/officeart/2008/layout/LinedList"/>
    <dgm:cxn modelId="{B00A6CD3-4EC6-44B1-8C88-0AAC4B1132EA}" type="presParOf" srcId="{BA3E1AE0-0D7B-4035-A51C-064655DEA41B}" destId="{E7F07D9D-10D7-4619-BB19-95649671BA8A}" srcOrd="6" destOrd="0" presId="urn:microsoft.com/office/officeart/2008/layout/LinedList"/>
    <dgm:cxn modelId="{51CAFE69-CA9F-4AB4-9EB9-C2A0768DE144}" type="presParOf" srcId="{BA3E1AE0-0D7B-4035-A51C-064655DEA41B}" destId="{D4009EC6-4626-4325-BEE2-857A1EE122B2}" srcOrd="7" destOrd="0" presId="urn:microsoft.com/office/officeart/2008/layout/LinedList"/>
    <dgm:cxn modelId="{C9F20B3F-AA4D-4E59-B985-91AB5EA7470B}" type="presParOf" srcId="{D4009EC6-4626-4325-BEE2-857A1EE122B2}" destId="{02833C74-F887-47C7-BA95-3F23CF3B0DDC}" srcOrd="0" destOrd="0" presId="urn:microsoft.com/office/officeart/2008/layout/LinedList"/>
    <dgm:cxn modelId="{B6113FD9-78F0-4CF2-861C-54932525DDAB}" type="presParOf" srcId="{D4009EC6-4626-4325-BEE2-857A1EE122B2}" destId="{EBEBB1BC-37AD-4653-B520-7CC230A6B83D}" srcOrd="1" destOrd="0" presId="urn:microsoft.com/office/officeart/2008/layout/LinedList"/>
    <dgm:cxn modelId="{A116FAAD-B4DD-4291-9EBD-98613963F74B}" type="presParOf" srcId="{BA3E1AE0-0D7B-4035-A51C-064655DEA41B}" destId="{DA5C7A85-FE13-47ED-BD50-3E3722CAB864}" srcOrd="8" destOrd="0" presId="urn:microsoft.com/office/officeart/2008/layout/LinedList"/>
    <dgm:cxn modelId="{E725AB22-DE3A-435E-AA20-E03F34ADD77D}" type="presParOf" srcId="{BA3E1AE0-0D7B-4035-A51C-064655DEA41B}" destId="{17F2DB9B-BDD9-4E97-B010-42CD49CB7436}" srcOrd="9" destOrd="0" presId="urn:microsoft.com/office/officeart/2008/layout/LinedList"/>
    <dgm:cxn modelId="{2A83B21B-82ED-4BCE-A1A8-549A8F902A6F}" type="presParOf" srcId="{17F2DB9B-BDD9-4E97-B010-42CD49CB7436}" destId="{2B76C84E-5235-44E1-A993-2D5B84230B4D}" srcOrd="0" destOrd="0" presId="urn:microsoft.com/office/officeart/2008/layout/LinedList"/>
    <dgm:cxn modelId="{0A823B81-3ABE-4436-A391-6C31328AB0FE}" type="presParOf" srcId="{17F2DB9B-BDD9-4E97-B010-42CD49CB7436}" destId="{7933DFC5-4EC6-42EC-9FF0-ECE2339E50ED}" srcOrd="1" destOrd="0" presId="urn:microsoft.com/office/officeart/2008/layout/LinedList"/>
    <dgm:cxn modelId="{2FB1A23B-93B8-47F6-B229-DA64C084AEDE}" type="presParOf" srcId="{BA3E1AE0-0D7B-4035-A51C-064655DEA41B}" destId="{627E3B05-4E0C-490B-9B85-A4C04F54915B}" srcOrd="10" destOrd="0" presId="urn:microsoft.com/office/officeart/2008/layout/LinedList"/>
    <dgm:cxn modelId="{FDECA3D2-9356-48BB-AE2F-AF7ADA941846}" type="presParOf" srcId="{BA3E1AE0-0D7B-4035-A51C-064655DEA41B}" destId="{9354C688-B4AB-45C0-AFC5-F960EE4D0005}" srcOrd="11" destOrd="0" presId="urn:microsoft.com/office/officeart/2008/layout/LinedList"/>
    <dgm:cxn modelId="{440EAE6E-A384-400F-A5F0-763F6F2D1189}" type="presParOf" srcId="{9354C688-B4AB-45C0-AFC5-F960EE4D0005}" destId="{B594391D-895F-4208-95D0-59D07BFD4F73}" srcOrd="0" destOrd="0" presId="urn:microsoft.com/office/officeart/2008/layout/LinedList"/>
    <dgm:cxn modelId="{BBEEE190-05D1-4F30-B26C-4DCAC13CB96E}" type="presParOf" srcId="{9354C688-B4AB-45C0-AFC5-F960EE4D0005}" destId="{8F4068E8-C441-48BA-9409-92B3C501A0F2}" srcOrd="1" destOrd="0" presId="urn:microsoft.com/office/officeart/2008/layout/LinedList"/>
    <dgm:cxn modelId="{FC1A5EC8-C5C7-4D19-BE15-F8D3598C8BAF}" type="presParOf" srcId="{BA3E1AE0-0D7B-4035-A51C-064655DEA41B}" destId="{25CDBBA1-5A13-4C4D-82A5-E608CC55FA50}" srcOrd="12" destOrd="0" presId="urn:microsoft.com/office/officeart/2008/layout/LinedList"/>
    <dgm:cxn modelId="{029FD3D4-F1BF-4321-B809-E46F4A205ECA}" type="presParOf" srcId="{BA3E1AE0-0D7B-4035-A51C-064655DEA41B}" destId="{02B09648-F32D-4B4C-BA38-571D52B97E93}" srcOrd="13" destOrd="0" presId="urn:microsoft.com/office/officeart/2008/layout/LinedList"/>
    <dgm:cxn modelId="{F14A67B6-D7EC-47EB-A14A-13818BFF1653}" type="presParOf" srcId="{02B09648-F32D-4B4C-BA38-571D52B97E93}" destId="{F39B75DF-AA0A-4556-A701-E52C071C58E7}" srcOrd="0" destOrd="0" presId="urn:microsoft.com/office/officeart/2008/layout/LinedList"/>
    <dgm:cxn modelId="{96BCECFE-EA04-4061-BE2F-76EC6BF8760C}" type="presParOf" srcId="{02B09648-F32D-4B4C-BA38-571D52B97E93}" destId="{CB1DFC31-95FC-4EC6-86FC-5F29892542DA}" srcOrd="1" destOrd="0" presId="urn:microsoft.com/office/officeart/2008/layout/LinedList"/>
    <dgm:cxn modelId="{563BA303-5E00-46E1-94E0-8CF91F9DE188}" type="presParOf" srcId="{BA3E1AE0-0D7B-4035-A51C-064655DEA41B}" destId="{9CA49463-5A39-41D0-97AA-7F25C05D0743}" srcOrd="14" destOrd="0" presId="urn:microsoft.com/office/officeart/2008/layout/LinedList"/>
    <dgm:cxn modelId="{FA7DDAA7-6AB6-45E6-AF81-208CF0CB2DCA}" type="presParOf" srcId="{BA3E1AE0-0D7B-4035-A51C-064655DEA41B}" destId="{0F01E28E-74D9-4FF4-906C-34B261740ADA}" srcOrd="15" destOrd="0" presId="urn:microsoft.com/office/officeart/2008/layout/LinedList"/>
    <dgm:cxn modelId="{8F3C0471-6756-4852-A3AA-79861B242C24}" type="presParOf" srcId="{0F01E28E-74D9-4FF4-906C-34B261740ADA}" destId="{786D57F1-3756-4B14-AC86-DE5576AA9D72}" srcOrd="0" destOrd="0" presId="urn:microsoft.com/office/officeart/2008/layout/LinedList"/>
    <dgm:cxn modelId="{47099C1B-22AD-4530-AA56-BF8F69206C9A}" type="presParOf" srcId="{0F01E28E-74D9-4FF4-906C-34B261740ADA}" destId="{71700312-D8B5-4249-84F8-1C98906857CF}" srcOrd="1" destOrd="0" presId="urn:microsoft.com/office/officeart/2008/layout/LinedList"/>
    <dgm:cxn modelId="{4A20AFD6-D695-48D4-8F6D-99804971D0C0}" type="presParOf" srcId="{BA3E1AE0-0D7B-4035-A51C-064655DEA41B}" destId="{466BC5B9-9F8C-4885-95CB-417640C352D9}" srcOrd="16" destOrd="0" presId="urn:microsoft.com/office/officeart/2008/layout/LinedList"/>
    <dgm:cxn modelId="{C13EE590-BB65-4E3D-A155-623947EF2169}" type="presParOf" srcId="{BA3E1AE0-0D7B-4035-A51C-064655DEA41B}" destId="{1492CA30-B0EB-4D34-84F1-88B144422787}" srcOrd="17" destOrd="0" presId="urn:microsoft.com/office/officeart/2008/layout/LinedList"/>
    <dgm:cxn modelId="{0B514A00-D47A-4F07-8702-592E9680F0E9}" type="presParOf" srcId="{1492CA30-B0EB-4D34-84F1-88B144422787}" destId="{486F53C8-8E9F-4493-AEBB-6AC24A1F59B6}" srcOrd="0" destOrd="0" presId="urn:microsoft.com/office/officeart/2008/layout/LinedList"/>
    <dgm:cxn modelId="{A24C1838-4D15-493B-873A-E00AA93B08BE}" type="presParOf" srcId="{1492CA30-B0EB-4D34-84F1-88B144422787}" destId="{8A2F630F-1C90-47FE-92C8-787E165FEC78}" srcOrd="1" destOrd="0" presId="urn:microsoft.com/office/officeart/2008/layout/LinedList"/>
    <dgm:cxn modelId="{A5FCF37D-1300-4B26-B9C0-77B0AD304322}" type="presParOf" srcId="{BA3E1AE0-0D7B-4035-A51C-064655DEA41B}" destId="{3F3CEEFB-1FC5-432A-A9CC-EAF9EEF8A3E3}" srcOrd="18" destOrd="0" presId="urn:microsoft.com/office/officeart/2008/layout/LinedList"/>
    <dgm:cxn modelId="{1AA24CAD-5FB1-4AD4-AD3F-A449D8B0C116}" type="presParOf" srcId="{BA3E1AE0-0D7B-4035-A51C-064655DEA41B}" destId="{02D37FAC-8FD5-43F1-BD0A-0833C278B8A3}" srcOrd="19" destOrd="0" presId="urn:microsoft.com/office/officeart/2008/layout/LinedList"/>
    <dgm:cxn modelId="{CE4CCF6D-0E62-4071-A2FA-D5A8C2F66170}" type="presParOf" srcId="{02D37FAC-8FD5-43F1-BD0A-0833C278B8A3}" destId="{567E11C6-88CD-4D8D-92AE-172ABC2A9B59}" srcOrd="0" destOrd="0" presId="urn:microsoft.com/office/officeart/2008/layout/LinedList"/>
    <dgm:cxn modelId="{5F44F107-57F7-4D31-BDAB-507455C3BAA0}" type="presParOf" srcId="{02D37FAC-8FD5-43F1-BD0A-0833C278B8A3}" destId="{BC34FB0D-4EE1-47A2-9EEF-1B37E496DCB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4EBF8D-D882-47CD-A702-AB782AEAD114}">
      <dsp:nvSpPr>
        <dsp:cNvPr id="0" name=""/>
        <dsp:cNvSpPr/>
      </dsp:nvSpPr>
      <dsp:spPr>
        <a:xfrm>
          <a:off x="0" y="654"/>
          <a:ext cx="121492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83A1D8-0B46-4607-A948-3EE94FAE3DCB}">
      <dsp:nvSpPr>
        <dsp:cNvPr id="0" name=""/>
        <dsp:cNvSpPr/>
      </dsp:nvSpPr>
      <dsp:spPr>
        <a:xfrm>
          <a:off x="0" y="654"/>
          <a:ext cx="12149208" cy="536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n>
                <a:noFill/>
              </a:ln>
              <a:solidFill>
                <a:schemeClr val="tx1"/>
              </a:solidFill>
            </a:rPr>
            <a:t>Study</a:t>
          </a:r>
          <a:r>
            <a:rPr lang="en-US" sz="2400" kern="120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 </a:t>
          </a:r>
          <a:r>
            <a:rPr lang="en-US" sz="2400" kern="1200">
              <a:ln>
                <a:noFill/>
              </a:ln>
              <a:solidFill>
                <a:schemeClr val="tx1"/>
              </a:solidFill>
            </a:rPr>
            <a:t>theory</a:t>
          </a:r>
          <a:r>
            <a:rPr lang="en-US" sz="2400" kern="120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 </a:t>
          </a:r>
          <a:r>
            <a:rPr lang="en-US" sz="2400" kern="1200">
              <a:ln>
                <a:noFill/>
              </a:ln>
              <a:solidFill>
                <a:schemeClr val="tx1"/>
              </a:solidFill>
            </a:rPr>
            <a:t>and</a:t>
          </a:r>
          <a:r>
            <a:rPr lang="en-US" sz="2400" kern="120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 </a:t>
          </a:r>
          <a:r>
            <a:rPr lang="en-US" sz="2400" kern="1200">
              <a:ln>
                <a:noFill/>
              </a:ln>
              <a:solidFill>
                <a:schemeClr val="tx1"/>
              </a:solidFill>
            </a:rPr>
            <a:t>research</a:t>
          </a:r>
          <a:r>
            <a:rPr lang="en-US" sz="2400" kern="120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 – </a:t>
          </a:r>
          <a:r>
            <a:rPr lang="en-US" sz="2400" kern="1200">
              <a:ln>
                <a:noFill/>
              </a:ln>
              <a:solidFill>
                <a:schemeClr val="tx1"/>
              </a:solidFill>
            </a:rPr>
            <a:t>Continual</a:t>
          </a:r>
        </a:p>
      </dsp:txBody>
      <dsp:txXfrm>
        <a:off x="0" y="654"/>
        <a:ext cx="12149208" cy="536327"/>
      </dsp:txXfrm>
    </dsp:sp>
    <dsp:sp modelId="{FA5E7916-E9D9-4CB8-A149-A160F1BAE6E2}">
      <dsp:nvSpPr>
        <dsp:cNvPr id="0" name=""/>
        <dsp:cNvSpPr/>
      </dsp:nvSpPr>
      <dsp:spPr>
        <a:xfrm>
          <a:off x="0" y="536982"/>
          <a:ext cx="121492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C2B3E4-483D-4FFE-84A3-1CDDAC7C1EFD}">
      <dsp:nvSpPr>
        <dsp:cNvPr id="0" name=""/>
        <dsp:cNvSpPr/>
      </dsp:nvSpPr>
      <dsp:spPr>
        <a:xfrm>
          <a:off x="0" y="536982"/>
          <a:ext cx="12149208" cy="536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n>
                <a:noFill/>
              </a:ln>
              <a:solidFill>
                <a:schemeClr val="tx1"/>
              </a:solidFill>
            </a:rPr>
            <a:t>Annotated Sketches – Working – Completed by October 27</a:t>
          </a:r>
          <a:r>
            <a:rPr lang="en-US" sz="2400" kern="1200" baseline="30000">
              <a:ln>
                <a:noFill/>
              </a:ln>
              <a:solidFill>
                <a:schemeClr val="tx1"/>
              </a:solidFill>
            </a:rPr>
            <a:t>th</a:t>
          </a:r>
          <a:r>
            <a:rPr lang="en-US" sz="2400" kern="1200">
              <a:ln>
                <a:noFill/>
              </a:ln>
              <a:solidFill>
                <a:schemeClr val="tx1"/>
              </a:solidFill>
            </a:rPr>
            <a:t> </a:t>
          </a:r>
        </a:p>
      </dsp:txBody>
      <dsp:txXfrm>
        <a:off x="0" y="536982"/>
        <a:ext cx="12149208" cy="536327"/>
      </dsp:txXfrm>
    </dsp:sp>
    <dsp:sp modelId="{D263892C-361D-416C-8541-9BFDC8DA3EFC}">
      <dsp:nvSpPr>
        <dsp:cNvPr id="0" name=""/>
        <dsp:cNvSpPr/>
      </dsp:nvSpPr>
      <dsp:spPr>
        <a:xfrm>
          <a:off x="0" y="1073309"/>
          <a:ext cx="121492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556507-9BDF-4D50-BD6A-94DBF2DA5361}">
      <dsp:nvSpPr>
        <dsp:cNvPr id="0" name=""/>
        <dsp:cNvSpPr/>
      </dsp:nvSpPr>
      <dsp:spPr>
        <a:xfrm>
          <a:off x="0" y="1073309"/>
          <a:ext cx="12149208" cy="536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n>
                <a:noFill/>
              </a:ln>
              <a:solidFill>
                <a:schemeClr val="tx1"/>
              </a:solidFill>
            </a:rPr>
            <a:t>First Design and preliminary flow simulation – Completed by October 4</a:t>
          </a:r>
          <a:r>
            <a:rPr lang="en-US" sz="2400" kern="1200" baseline="30000">
              <a:ln>
                <a:noFill/>
              </a:ln>
              <a:solidFill>
                <a:schemeClr val="tx1"/>
              </a:solidFill>
            </a:rPr>
            <a:t>th</a:t>
          </a:r>
          <a:endParaRPr lang="en-US" sz="2400" kern="1200">
            <a:ln>
              <a:noFill/>
            </a:ln>
            <a:solidFill>
              <a:schemeClr val="tx1"/>
            </a:solidFill>
          </a:endParaRPr>
        </a:p>
      </dsp:txBody>
      <dsp:txXfrm>
        <a:off x="0" y="1073309"/>
        <a:ext cx="12149208" cy="536327"/>
      </dsp:txXfrm>
    </dsp:sp>
    <dsp:sp modelId="{E7F07D9D-10D7-4619-BB19-95649671BA8A}">
      <dsp:nvSpPr>
        <dsp:cNvPr id="0" name=""/>
        <dsp:cNvSpPr/>
      </dsp:nvSpPr>
      <dsp:spPr>
        <a:xfrm>
          <a:off x="0" y="1609637"/>
          <a:ext cx="121492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833C74-F887-47C7-BA95-3F23CF3B0DDC}">
      <dsp:nvSpPr>
        <dsp:cNvPr id="0" name=""/>
        <dsp:cNvSpPr/>
      </dsp:nvSpPr>
      <dsp:spPr>
        <a:xfrm>
          <a:off x="0" y="1609637"/>
          <a:ext cx="12149208" cy="536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n>
                <a:noFill/>
              </a:ln>
              <a:solidFill>
                <a:schemeClr val="tx1"/>
              </a:solidFill>
            </a:rPr>
            <a:t>Mathematical Analysis – Completed by October 11</a:t>
          </a:r>
          <a:r>
            <a:rPr lang="en-US" sz="2400" kern="1200" baseline="30000">
              <a:ln>
                <a:noFill/>
              </a:ln>
              <a:solidFill>
                <a:schemeClr val="tx1"/>
              </a:solidFill>
            </a:rPr>
            <a:t>th</a:t>
          </a:r>
          <a:r>
            <a:rPr lang="en-US" sz="2400" kern="1200">
              <a:ln>
                <a:noFill/>
              </a:ln>
              <a:solidFill>
                <a:schemeClr val="tx1"/>
              </a:solidFill>
            </a:rPr>
            <a:t>  </a:t>
          </a:r>
        </a:p>
      </dsp:txBody>
      <dsp:txXfrm>
        <a:off x="0" y="1609637"/>
        <a:ext cx="12149208" cy="536327"/>
      </dsp:txXfrm>
    </dsp:sp>
    <dsp:sp modelId="{DA5C7A85-FE13-47ED-BD50-3E3722CAB864}">
      <dsp:nvSpPr>
        <dsp:cNvPr id="0" name=""/>
        <dsp:cNvSpPr/>
      </dsp:nvSpPr>
      <dsp:spPr>
        <a:xfrm>
          <a:off x="0" y="2145964"/>
          <a:ext cx="121492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76C84E-5235-44E1-A993-2D5B84230B4D}">
      <dsp:nvSpPr>
        <dsp:cNvPr id="0" name=""/>
        <dsp:cNvSpPr/>
      </dsp:nvSpPr>
      <dsp:spPr>
        <a:xfrm>
          <a:off x="0" y="2145964"/>
          <a:ext cx="12149208" cy="536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n>
                <a:noFill/>
              </a:ln>
              <a:solidFill>
                <a:schemeClr val="tx1"/>
              </a:solidFill>
            </a:rPr>
            <a:t>3D Printing – Completed by October 18</a:t>
          </a:r>
          <a:r>
            <a:rPr lang="en-US" sz="2400" kern="1200" baseline="30000">
              <a:ln>
                <a:noFill/>
              </a:ln>
              <a:solidFill>
                <a:schemeClr val="tx1"/>
              </a:solidFill>
            </a:rPr>
            <a:t>th</a:t>
          </a:r>
          <a:r>
            <a:rPr lang="en-US" sz="2400" kern="1200">
              <a:ln>
                <a:noFill/>
              </a:ln>
              <a:solidFill>
                <a:schemeClr val="tx1"/>
              </a:solidFill>
            </a:rPr>
            <a:t> </a:t>
          </a:r>
        </a:p>
      </dsp:txBody>
      <dsp:txXfrm>
        <a:off x="0" y="2145964"/>
        <a:ext cx="12149208" cy="536327"/>
      </dsp:txXfrm>
    </dsp:sp>
    <dsp:sp modelId="{627E3B05-4E0C-490B-9B85-A4C04F54915B}">
      <dsp:nvSpPr>
        <dsp:cNvPr id="0" name=""/>
        <dsp:cNvSpPr/>
      </dsp:nvSpPr>
      <dsp:spPr>
        <a:xfrm>
          <a:off x="0" y="2682292"/>
          <a:ext cx="121492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94391D-895F-4208-95D0-59D07BFD4F73}">
      <dsp:nvSpPr>
        <dsp:cNvPr id="0" name=""/>
        <dsp:cNvSpPr/>
      </dsp:nvSpPr>
      <dsp:spPr>
        <a:xfrm>
          <a:off x="0" y="2682292"/>
          <a:ext cx="12149208" cy="536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n>
                <a:noFill/>
              </a:ln>
              <a:solidFill>
                <a:schemeClr val="tx1"/>
              </a:solidFill>
            </a:rPr>
            <a:t>Data collection – Completed by October 25</a:t>
          </a:r>
          <a:r>
            <a:rPr lang="en-US" sz="2400" kern="1200" baseline="30000">
              <a:ln>
                <a:noFill/>
              </a:ln>
              <a:solidFill>
                <a:schemeClr val="tx1"/>
              </a:solidFill>
            </a:rPr>
            <a:t>th</a:t>
          </a:r>
          <a:r>
            <a:rPr lang="en-US" sz="2400" kern="1200">
              <a:ln>
                <a:noFill/>
              </a:ln>
              <a:solidFill>
                <a:schemeClr val="tx1"/>
              </a:solidFill>
            </a:rPr>
            <a:t> </a:t>
          </a:r>
        </a:p>
      </dsp:txBody>
      <dsp:txXfrm>
        <a:off x="0" y="2682292"/>
        <a:ext cx="12149208" cy="536327"/>
      </dsp:txXfrm>
    </dsp:sp>
    <dsp:sp modelId="{25CDBBA1-5A13-4C4D-82A5-E608CC55FA50}">
      <dsp:nvSpPr>
        <dsp:cNvPr id="0" name=""/>
        <dsp:cNvSpPr/>
      </dsp:nvSpPr>
      <dsp:spPr>
        <a:xfrm>
          <a:off x="0" y="3218620"/>
          <a:ext cx="121492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9B75DF-AA0A-4556-A701-E52C071C58E7}">
      <dsp:nvSpPr>
        <dsp:cNvPr id="0" name=""/>
        <dsp:cNvSpPr/>
      </dsp:nvSpPr>
      <dsp:spPr>
        <a:xfrm>
          <a:off x="0" y="3218620"/>
          <a:ext cx="12149208" cy="536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n>
                <a:noFill/>
              </a:ln>
              <a:solidFill>
                <a:schemeClr val="tx1"/>
              </a:solidFill>
            </a:rPr>
            <a:t>Refine Design – Completed by November 8</a:t>
          </a:r>
          <a:r>
            <a:rPr lang="en-US" sz="2400" kern="1200" baseline="30000">
              <a:ln>
                <a:noFill/>
              </a:ln>
              <a:solidFill>
                <a:schemeClr val="tx1"/>
              </a:solidFill>
            </a:rPr>
            <a:t>th</a:t>
          </a:r>
          <a:endParaRPr lang="en-US" sz="2400" kern="1200">
            <a:ln>
              <a:noFill/>
            </a:ln>
            <a:solidFill>
              <a:schemeClr val="tx1"/>
            </a:solidFill>
          </a:endParaRPr>
        </a:p>
      </dsp:txBody>
      <dsp:txXfrm>
        <a:off x="0" y="3218620"/>
        <a:ext cx="12149208" cy="536327"/>
      </dsp:txXfrm>
    </dsp:sp>
    <dsp:sp modelId="{9CA49463-5A39-41D0-97AA-7F25C05D0743}">
      <dsp:nvSpPr>
        <dsp:cNvPr id="0" name=""/>
        <dsp:cNvSpPr/>
      </dsp:nvSpPr>
      <dsp:spPr>
        <a:xfrm>
          <a:off x="0" y="3754947"/>
          <a:ext cx="121492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6D57F1-3756-4B14-AC86-DE5576AA9D72}">
      <dsp:nvSpPr>
        <dsp:cNvPr id="0" name=""/>
        <dsp:cNvSpPr/>
      </dsp:nvSpPr>
      <dsp:spPr>
        <a:xfrm>
          <a:off x="0" y="3754947"/>
          <a:ext cx="12149208" cy="536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n>
                <a:noFill/>
              </a:ln>
              <a:solidFill>
                <a:schemeClr val="tx1"/>
              </a:solidFill>
            </a:rPr>
            <a:t>Collaborate with Jeffrey </a:t>
          </a:r>
          <a:r>
            <a:rPr lang="en-US" sz="2400" kern="1200" err="1">
              <a:ln>
                <a:noFill/>
              </a:ln>
              <a:solidFill>
                <a:schemeClr val="tx1"/>
              </a:solidFill>
            </a:rPr>
            <a:t>Dessaro</a:t>
          </a:r>
          <a:r>
            <a:rPr lang="en-US" sz="2400" kern="1200">
              <a:ln>
                <a:noFill/>
              </a:ln>
              <a:solidFill>
                <a:schemeClr val="tx1"/>
              </a:solidFill>
            </a:rPr>
            <a:t> – Completed by November 8th</a:t>
          </a:r>
        </a:p>
      </dsp:txBody>
      <dsp:txXfrm>
        <a:off x="0" y="3754947"/>
        <a:ext cx="12149208" cy="536327"/>
      </dsp:txXfrm>
    </dsp:sp>
    <dsp:sp modelId="{466BC5B9-9F8C-4885-95CB-417640C352D9}">
      <dsp:nvSpPr>
        <dsp:cNvPr id="0" name=""/>
        <dsp:cNvSpPr/>
      </dsp:nvSpPr>
      <dsp:spPr>
        <a:xfrm>
          <a:off x="0" y="4291275"/>
          <a:ext cx="121492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6F53C8-8E9F-4493-AEBB-6AC24A1F59B6}">
      <dsp:nvSpPr>
        <dsp:cNvPr id="0" name=""/>
        <dsp:cNvSpPr/>
      </dsp:nvSpPr>
      <dsp:spPr>
        <a:xfrm>
          <a:off x="0" y="4291275"/>
          <a:ext cx="12149208" cy="536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n>
                <a:noFill/>
              </a:ln>
              <a:solidFill>
                <a:schemeClr val="tx1"/>
              </a:solidFill>
            </a:rPr>
            <a:t>Compare Data to traditional Propellers – Completed by November 15</a:t>
          </a:r>
          <a:r>
            <a:rPr lang="en-US" sz="2400" kern="1200" baseline="30000">
              <a:ln>
                <a:noFill/>
              </a:ln>
              <a:solidFill>
                <a:schemeClr val="tx1"/>
              </a:solidFill>
            </a:rPr>
            <a:t>th</a:t>
          </a:r>
          <a:r>
            <a:rPr lang="en-US" sz="2400" kern="1200">
              <a:ln>
                <a:noFill/>
              </a:ln>
              <a:solidFill>
                <a:schemeClr val="tx1"/>
              </a:solidFill>
            </a:rPr>
            <a:t> </a:t>
          </a:r>
        </a:p>
      </dsp:txBody>
      <dsp:txXfrm>
        <a:off x="0" y="4291275"/>
        <a:ext cx="12149208" cy="536327"/>
      </dsp:txXfrm>
    </dsp:sp>
    <dsp:sp modelId="{3F3CEEFB-1FC5-432A-A9CC-EAF9EEF8A3E3}">
      <dsp:nvSpPr>
        <dsp:cNvPr id="0" name=""/>
        <dsp:cNvSpPr/>
      </dsp:nvSpPr>
      <dsp:spPr>
        <a:xfrm>
          <a:off x="0" y="4827602"/>
          <a:ext cx="121492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7E11C6-88CD-4D8D-92AE-172ABC2A9B59}">
      <dsp:nvSpPr>
        <dsp:cNvPr id="0" name=""/>
        <dsp:cNvSpPr/>
      </dsp:nvSpPr>
      <dsp:spPr>
        <a:xfrm>
          <a:off x="0" y="4827602"/>
          <a:ext cx="12149208" cy="536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n>
                <a:noFill/>
              </a:ln>
              <a:solidFill>
                <a:schemeClr val="tx1"/>
              </a:solidFill>
            </a:rPr>
            <a:t>Prepare Final Presentation and Project Summary – Completed by December 6th</a:t>
          </a:r>
        </a:p>
      </dsp:txBody>
      <dsp:txXfrm>
        <a:off x="0" y="4827602"/>
        <a:ext cx="12149208" cy="5363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9/27/2024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56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32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533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32182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900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9/27/2024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649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9/27/2024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85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923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750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212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9/27/2024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404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9/27/2024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729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9/27/2024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347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9/27/2024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652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9/27/2024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734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9/27/2024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79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542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9/27/2024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0583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jpe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17/06/relationships/model3d" Target="../media/model3d2.glb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2A7B92B-F223-CFBD-57D3-F9DE061FED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605" b="18605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0BB4A8-2FFD-D1A6-7D73-D897DB7930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571500"/>
            <a:ext cx="8825658" cy="3329581"/>
          </a:xfrm>
        </p:spPr>
        <p:txBody>
          <a:bodyPr>
            <a:normAutofit/>
          </a:bodyPr>
          <a:lstStyle/>
          <a:p>
            <a:r>
              <a:rPr lang="en-US" dirty="0"/>
              <a:t>Designing the Future Propeller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9F6FAA-CA57-554A-3C27-9B27385FB3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041861"/>
            <a:ext cx="8825658" cy="861420"/>
          </a:xfrm>
        </p:spPr>
        <p:txBody>
          <a:bodyPr>
            <a:normAutofit/>
          </a:bodyPr>
          <a:lstStyle/>
          <a:p>
            <a:r>
              <a:rPr lang="en-US"/>
              <a:t>By Zander Farr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85E190-58DD-42DD-A4A8-401E15C92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732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96E9C-1916-3E03-C75E-80B7B13AE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2647"/>
            <a:ext cx="12192000" cy="1573151"/>
          </a:xfrm>
        </p:spPr>
        <p:txBody>
          <a:bodyPr/>
          <a:lstStyle/>
          <a:p>
            <a:pPr algn="ctr"/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769435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1036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0F79FB-99CB-C584-3893-17585B8E7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62A23-3E99-757E-3B85-0123BD659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188189" cy="3785419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My goal is to design and manufacture a propeller that reduces wing vortices to increase efficiency and noise reduction.</a:t>
            </a:r>
          </a:p>
          <a:p>
            <a:r>
              <a:rPr lang="en-US">
                <a:solidFill>
                  <a:srgbClr val="FFFFFF"/>
                </a:solidFill>
              </a:rPr>
              <a:t>Study the effects of blade count, winglets, and geometry on a propeller’s overall efficiency </a:t>
            </a:r>
          </a:p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39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 descr="Wake Turbulence - Assure">
            <a:extLst>
              <a:ext uri="{FF2B5EF4-FFF2-40B4-BE49-F238E27FC236}">
                <a16:creationId xmlns:a16="http://schemas.microsoft.com/office/drawing/2014/main" id="{22057474-ACC6-AE90-DC91-CF8BC700B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0" r="33542" b="-1"/>
          <a:stretch/>
        </p:blipFill>
        <p:spPr bwMode="auto"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4B684C3E-B8B4-EFA1-F046-6AE4005EE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35"/>
            <a:ext cx="12281428" cy="693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inglets GIFs - Get the best gif on GIFER">
            <a:extLst>
              <a:ext uri="{FF2B5EF4-FFF2-40B4-BE49-F238E27FC236}">
                <a16:creationId xmlns:a16="http://schemas.microsoft.com/office/drawing/2014/main" id="{76552FF1-83B2-4C95-7E6A-068B746BE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882" y="909654"/>
            <a:ext cx="8974236" cy="503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88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0023E-4C40-C05E-37C2-4554EB0F1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308" y="264576"/>
            <a:ext cx="5341519" cy="118134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Timeline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2167F82-BD57-4D9B-BCC3-A4F13118B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23">
            <a:extLst>
              <a:ext uri="{FF2B5EF4-FFF2-40B4-BE49-F238E27FC236}">
                <a16:creationId xmlns:a16="http://schemas.microsoft.com/office/drawing/2014/main" id="{4CBF4B90-A27B-4E6A-B288-303118BA6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9AE809-EF1B-0EC6-7105-0B307EB3F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799" y="1324957"/>
            <a:ext cx="2419052" cy="2702852"/>
          </a:xfrm>
          <a:prstGeom prst="rect">
            <a:avLst/>
          </a:prstGeom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C77A50A-7946-4C3E-A197-2F4ACE08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9ADC7-1ED0-7ACF-C44F-C6E750873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909" y="960133"/>
            <a:ext cx="5319178" cy="535791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Collecting resources – Completed </a:t>
            </a:r>
          </a:p>
          <a:p>
            <a:pPr>
              <a:lnSpc>
                <a:spcPct val="90000"/>
              </a:lnSpc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of thrust stand - Completed</a:t>
            </a:r>
          </a:p>
          <a:p>
            <a:pPr lvl="1">
              <a:lnSpc>
                <a:spcPct val="90000"/>
              </a:lnSpc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Data sheet collection</a:t>
            </a:r>
          </a:p>
          <a:p>
            <a:pPr lvl="1">
              <a:lnSpc>
                <a:spcPct val="90000"/>
              </a:lnSpc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- 3D modeling</a:t>
            </a:r>
          </a:p>
          <a:p>
            <a:pPr lvl="1">
              <a:lnSpc>
                <a:spcPct val="90000"/>
              </a:lnSpc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HX711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loadcell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flight controller and ESC soldering</a:t>
            </a:r>
          </a:p>
          <a:p>
            <a:pPr lvl="1">
              <a:lnSpc>
                <a:spcPct val="90000"/>
              </a:lnSpc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- 3D printing</a:t>
            </a:r>
          </a:p>
          <a:p>
            <a:pPr lvl="1">
              <a:lnSpc>
                <a:spcPct val="90000"/>
              </a:lnSpc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Construction</a:t>
            </a:r>
          </a:p>
          <a:p>
            <a:pPr lvl="1">
              <a:lnSpc>
                <a:spcPct val="90000"/>
              </a:lnSpc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Load cell code</a:t>
            </a:r>
          </a:p>
          <a:p>
            <a:pPr lvl="1">
              <a:lnSpc>
                <a:spcPct val="90000"/>
              </a:lnSpc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Load cell Calibration</a:t>
            </a:r>
          </a:p>
          <a:p>
            <a:pPr>
              <a:lnSpc>
                <a:spcPct val="90000"/>
              </a:lnSpc>
            </a:pP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sz="1700" dirty="0"/>
          </a:p>
          <a:p>
            <a:pPr>
              <a:lnSpc>
                <a:spcPct val="90000"/>
              </a:lnSpc>
            </a:pPr>
            <a:endParaRPr lang="en-US" sz="1700" dirty="0"/>
          </a:p>
          <a:p>
            <a:pPr>
              <a:lnSpc>
                <a:spcPct val="90000"/>
              </a:lnSpc>
            </a:pPr>
            <a:endParaRPr lang="en-US" sz="1700" baseline="30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1732AE-0170-6E89-F1EA-7711D94A9D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067" y="1324957"/>
            <a:ext cx="2627752" cy="2384684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9EDE6B-8A27-CEC6-BE4D-8CEE645F0D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61"/>
          <a:stretch/>
        </p:blipFill>
        <p:spPr>
          <a:xfrm>
            <a:off x="6072067" y="4638922"/>
            <a:ext cx="2627752" cy="1129933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14E8DF-855F-F564-9580-487762477D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479" y="4638922"/>
            <a:ext cx="2627752" cy="112993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8371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309F268-A45B-4517-B03F-2774BAEFF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42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9D71B14-7808-43E1-BE42-8C6201370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Untitled video - Made with Clipchamp (1)" descr="A hand holding a devic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EF15C786-24A5-53CF-99EC-C8E2BA11CDB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t="23723" b="23972"/>
          <a:stretch/>
        </p:blipFill>
        <p:spPr>
          <a:xfrm>
            <a:off x="770443" y="643467"/>
            <a:ext cx="1065111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2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80FC7-2805-44B8-4449-B8FAF7AD8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080" y="246823"/>
            <a:ext cx="12149208" cy="1493415"/>
          </a:xfrm>
        </p:spPr>
        <p:txBody>
          <a:bodyPr/>
          <a:lstStyle/>
          <a:p>
            <a:pPr algn="ctr"/>
            <a:r>
              <a:rPr lang="en-US" dirty="0"/>
              <a:t>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A81F3868-1ADA-8B7E-CA5E-6DA199D4B4BE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009392701"/>
                  </p:ext>
                </p:extLst>
              </p:nvPr>
            </p:nvGraphicFramePr>
            <p:xfrm>
              <a:off x="731641" y="692708"/>
              <a:ext cx="5383377" cy="483172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383377" cy="4831725"/>
                    </a:xfrm>
                    <a:prstGeom prst="rect">
                      <a:avLst/>
                    </a:prstGeom>
                  </am3d:spPr>
                  <am3d:camera>
                    <am3d:pos x="0" y="0" z="5663916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000" d="1000000"/>
                    <am3d:preTrans dx="-10800000" dy="-5421833" dz="18000000"/>
                    <am3d:scale>
                      <am3d:sx n="1000000" d="1000000"/>
                      <am3d:sy n="1000000" d="1000000"/>
                      <am3d:sz n="1000000" d="1000000"/>
                    </am3d:scale>
                    <am3d:rot ax="8889696" ay="1981653" az="967814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42961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Content Placeholder 3">
                <a:extLst>
                  <a:ext uri="{FF2B5EF4-FFF2-40B4-BE49-F238E27FC236}">
                    <a16:creationId xmlns:a16="http://schemas.microsoft.com/office/drawing/2014/main" id="{A81F3868-1ADA-8B7E-CA5E-6DA199D4B4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1641" y="692708"/>
                <a:ext cx="5383377" cy="48317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>
                <a:extLst>
                  <a:ext uri="{FF2B5EF4-FFF2-40B4-BE49-F238E27FC236}">
                    <a16:creationId xmlns:a16="http://schemas.microsoft.com/office/drawing/2014/main" id="{63CF8785-753F-AA2D-0184-6B740EC6256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45574260"/>
                  </p:ext>
                </p:extLst>
              </p:nvPr>
            </p:nvGraphicFramePr>
            <p:xfrm>
              <a:off x="6210792" y="294580"/>
              <a:ext cx="4724036" cy="562798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724036" cy="5627983"/>
                    </a:xfrm>
                    <a:prstGeom prst="rect">
                      <a:avLst/>
                    </a:prstGeom>
                  </am3d:spPr>
                  <am3d:camera>
                    <am3d:pos x="0" y="0" z="642646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882" d="1000000"/>
                    <am3d:preTrans dx="-18000000" dy="-4764706" dz="16065921"/>
                    <am3d:scale>
                      <am3d:sx n="1000000" d="1000000"/>
                      <am3d:sy n="1000000" d="1000000"/>
                      <am3d:sz n="1000000" d="1000000"/>
                    </am3d:scale>
                    <am3d:rot ax="2033557" ay="-1432021" az="-912352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70352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>
                <a:extLst>
                  <a:ext uri="{FF2B5EF4-FFF2-40B4-BE49-F238E27FC236}">
                    <a16:creationId xmlns:a16="http://schemas.microsoft.com/office/drawing/2014/main" id="{63CF8785-753F-AA2D-0184-6B740EC6256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10792" y="294580"/>
                <a:ext cx="4724036" cy="562798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72708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C2CD8-4A3B-F93A-7989-F5BD907AA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404723" cy="1400530"/>
          </a:xfrm>
        </p:spPr>
        <p:txBody>
          <a:bodyPr/>
          <a:lstStyle/>
          <a:p>
            <a:r>
              <a:rPr lang="en-US" dirty="0"/>
              <a:t>Arduino Code</a:t>
            </a:r>
          </a:p>
        </p:txBody>
      </p:sp>
      <p:pic>
        <p:nvPicPr>
          <p:cNvPr id="7" name="Content Placeholder 6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F51819B1-0666-B35E-C993-28630D8580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16966"/>
            <a:ext cx="5352927" cy="4820002"/>
          </a:xfrm>
        </p:spPr>
      </p:pic>
      <p:pic>
        <p:nvPicPr>
          <p:cNvPr id="9" name="Picture 8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D11ECB4D-159A-996C-F0E9-C2C533202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" y="5536968"/>
            <a:ext cx="5352927" cy="13279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6C7F2A-7E7B-04CA-5CAD-3272A80237AE}"/>
              </a:ext>
            </a:extLst>
          </p:cNvPr>
          <p:cNvSpPr txBox="1"/>
          <p:nvPr/>
        </p:nvSpPr>
        <p:spPr>
          <a:xfrm>
            <a:off x="5811716" y="2690336"/>
            <a:ext cx="619857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basic read and write code to get the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loadcell functional. Using the HX711 library to calibrate the cell and then reading the loadcell values through the pin 2 and 3 location.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679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2858E4C1-65AF-C7C5-E2C9-7B8D33C28C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3791373"/>
              </p:ext>
            </p:extLst>
          </p:nvPr>
        </p:nvGraphicFramePr>
        <p:xfrm>
          <a:off x="21396" y="1493414"/>
          <a:ext cx="12149208" cy="5364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A6145FD-8445-BE5F-70EE-035044B31648}"/>
              </a:ext>
            </a:extLst>
          </p:cNvPr>
          <p:cNvSpPr txBox="1"/>
          <p:nvPr/>
        </p:nvSpPr>
        <p:spPr>
          <a:xfrm>
            <a:off x="672859" y="353684"/>
            <a:ext cx="5512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Timeline Continued</a:t>
            </a:r>
          </a:p>
        </p:txBody>
      </p:sp>
    </p:spTree>
    <p:extLst>
      <p:ext uri="{BB962C8B-B14F-4D97-AF65-F5344CB8AC3E}">
        <p14:creationId xmlns:p14="http://schemas.microsoft.com/office/powerpoint/2010/main" val="1550622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7189F-2385-6E17-4319-43E855CEE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45388"/>
            <a:ext cx="12191999" cy="1007859"/>
          </a:xfrm>
        </p:spPr>
        <p:txBody>
          <a:bodyPr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FEFDC-0D7E-ED24-1F94-A1D9617BB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921A58-F3C6-26C3-2AB9-8BAA5D017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91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05C7F-B1F5-865C-ECC8-35D11D974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853248"/>
          </a:xfrm>
        </p:spPr>
        <p:txBody>
          <a:bodyPr/>
          <a:lstStyle/>
          <a:p>
            <a:r>
              <a:rPr lang="en-US" dirty="0"/>
              <a:t>Plan for the coming weeks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E2651-2366-40E1-7A98-46007F6A3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 next coming week, I plan to finish milestone 3 and continue finishing my introduction. Once the introduction is finalized, I will start writing out the technical aspects of my project including the thrust stand build and propeller theory.</a:t>
            </a:r>
          </a:p>
        </p:txBody>
      </p:sp>
    </p:spTree>
    <p:extLst>
      <p:ext uri="{BB962C8B-B14F-4D97-AF65-F5344CB8AC3E}">
        <p14:creationId xmlns:p14="http://schemas.microsoft.com/office/powerpoint/2010/main" val="41995942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9E28D8EBE12D488D41BB6CA2720478" ma:contentTypeVersion="9" ma:contentTypeDescription="Create a new document." ma:contentTypeScope="" ma:versionID="05af629ff442d62efda8e5d105d91899">
  <xsd:schema xmlns:xsd="http://www.w3.org/2001/XMLSchema" xmlns:xs="http://www.w3.org/2001/XMLSchema" xmlns:p="http://schemas.microsoft.com/office/2006/metadata/properties" xmlns:ns3="a0ce2e03-9459-4374-9030-4bff37c794a1" xmlns:ns4="9088ef4d-cbf0-41c1-bcfe-10d2333469dd" targetNamespace="http://schemas.microsoft.com/office/2006/metadata/properties" ma:root="true" ma:fieldsID="bf244645ff9fdb1c22bf530af7ddaab2" ns3:_="" ns4:_="">
    <xsd:import namespace="a0ce2e03-9459-4374-9030-4bff37c794a1"/>
    <xsd:import namespace="9088ef4d-cbf0-41c1-bcfe-10d2333469d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3:_activity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ce2e03-9459-4374-9030-4bff37c794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88ef4d-cbf0-41c1-bcfe-10d2333469d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0ce2e03-9459-4374-9030-4bff37c794a1" xsi:nil="true"/>
  </documentManagement>
</p:properties>
</file>

<file path=customXml/itemProps1.xml><?xml version="1.0" encoding="utf-8"?>
<ds:datastoreItem xmlns:ds="http://schemas.openxmlformats.org/officeDocument/2006/customXml" ds:itemID="{E74D4274-0A44-4BFB-AD0E-2278409C5375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a0ce2e03-9459-4374-9030-4bff37c794a1"/>
    <ds:schemaRef ds:uri="9088ef4d-cbf0-41c1-bcfe-10d2333469dd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681D820-4D4B-4547-9AEC-604EE064F30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A146C27-B326-4316-89E2-D1C0A39B4205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9088ef4d-cbf0-41c1-bcfe-10d2333469dd"/>
    <ds:schemaRef ds:uri="http://schemas.microsoft.com/office/2006/metadata/properties"/>
    <ds:schemaRef ds:uri="http://purl.org/dc/elements/1.1/"/>
    <ds:schemaRef ds:uri="http://schemas.microsoft.com/office/infopath/2007/PartnerControls"/>
    <ds:schemaRef ds:uri="a0ce2e03-9459-4374-9030-4bff37c794a1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259</Words>
  <Application>Microsoft Office PowerPoint</Application>
  <PresentationFormat>Widescreen</PresentationFormat>
  <Paragraphs>37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Century Gothic</vt:lpstr>
      <vt:lpstr>Times New Roman</vt:lpstr>
      <vt:lpstr>Wingdings 3</vt:lpstr>
      <vt:lpstr>Ion</vt:lpstr>
      <vt:lpstr>Designing the Future Propeller</vt:lpstr>
      <vt:lpstr>Project Overview</vt:lpstr>
      <vt:lpstr>Timeline</vt:lpstr>
      <vt:lpstr>PowerPoint Presentation</vt:lpstr>
      <vt:lpstr> </vt:lpstr>
      <vt:lpstr>Arduino Code</vt:lpstr>
      <vt:lpstr>PowerPoint Presentation</vt:lpstr>
      <vt:lpstr>PowerPoint Presentation</vt:lpstr>
      <vt:lpstr>Plan for the coming weeks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Designing the Future Propeller</dc:title>
  <dc:creator>Zander I Farr</dc:creator>
  <cp:lastModifiedBy>Zander Farr</cp:lastModifiedBy>
  <cp:revision>6</cp:revision>
  <dcterms:created xsi:type="dcterms:W3CDTF">2024-09-26T01:56:42Z</dcterms:created>
  <dcterms:modified xsi:type="dcterms:W3CDTF">2024-09-27T18:14:15Z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0x010100FC9E28D8EBE12D488D41BB6CA2720478</vt:lpwstr>
  </property>
</Properties>
</file>