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Poppins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  <p:embeddedFont>
      <p:font typeface="Hind"/>
      <p:regular r:id="rId27"/>
      <p:bold r:id="rId28"/>
    </p:embeddedFont>
    <p:embeddedFont>
      <p:font typeface="Itim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.fntdata"/><Relationship Id="rId22" Type="http://schemas.openxmlformats.org/officeDocument/2006/relationships/font" Target="fonts/Poppins-boldItalic.fntdata"/><Relationship Id="rId21" Type="http://schemas.openxmlformats.org/officeDocument/2006/relationships/font" Target="fonts/Poppins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28" Type="http://schemas.openxmlformats.org/officeDocument/2006/relationships/font" Target="fonts/Hind-bold.fntdata"/><Relationship Id="rId27" Type="http://schemas.openxmlformats.org/officeDocument/2006/relationships/font" Target="fonts/Hin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Iti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19" Type="http://schemas.openxmlformats.org/officeDocument/2006/relationships/font" Target="fonts/Poppins-regular.fntdata"/><Relationship Id="rId18" Type="http://schemas.openxmlformats.org/officeDocument/2006/relationships/font" Target="fonts/Robo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7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Google Shape;2268;g2049155d6b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9" name="Google Shape;2269;g2049155d6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4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a1242414e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a1242414e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3" name="Shape 2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Google Shape;2284;g2d394775ba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5" name="Google Shape;2285;g2d394775ba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0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1" name="Google Shape;2291;g305d4acc88a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2" name="Google Shape;2292;g305d4acc88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7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8" name="Google Shape;2298;ga1242414e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9" name="Google Shape;2299;ga1242414e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3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" name="Google Shape;2304;ga1242414e1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5" name="Google Shape;2305;ga1242414e1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2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ga1242414e1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4" name="Google Shape;2334;ga1242414e1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5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ga1242414e1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7" name="Google Shape;2347;ga1242414e1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2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g8b385fd27f_2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4" name="Google Shape;2364;g8b385fd27f_2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s://www.flaticon.com/" TargetMode="External"/><Relationship Id="rId5" Type="http://schemas.openxmlformats.org/officeDocument/2006/relationships/hyperlink" Target="https://www.freepik.com/" TargetMode="Externa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9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8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993300" y="-1993300"/>
            <a:ext cx="5152625" cy="91392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6220725" y="0"/>
            <a:ext cx="29235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7933020" y="4114401"/>
            <a:ext cx="1656312" cy="1660374"/>
            <a:chOff x="2929375" y="236175"/>
            <a:chExt cx="805325" cy="807300"/>
          </a:xfrm>
        </p:grpSpPr>
        <p:sp>
          <p:nvSpPr>
            <p:cNvPr id="12" name="Google Shape;12;p2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4302988" y="231550"/>
            <a:ext cx="538025" cy="157800"/>
            <a:chOff x="2575325" y="1348650"/>
            <a:chExt cx="538025" cy="157800"/>
          </a:xfrm>
        </p:grpSpPr>
        <p:sp>
          <p:nvSpPr>
            <p:cNvPr id="32" name="Google Shape;32;p2"/>
            <p:cNvSpPr/>
            <p:nvPr/>
          </p:nvSpPr>
          <p:spPr>
            <a:xfrm>
              <a:off x="2575325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765438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955550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323639" y="4144000"/>
            <a:ext cx="925310" cy="943383"/>
            <a:chOff x="595389" y="1761100"/>
            <a:chExt cx="925310" cy="943383"/>
          </a:xfrm>
        </p:grpSpPr>
        <p:cxnSp>
          <p:nvCxnSpPr>
            <p:cNvPr id="36" name="Google Shape;36;p2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9" name="Google Shape;39;p2"/>
          <p:cNvGrpSpPr/>
          <p:nvPr/>
        </p:nvGrpSpPr>
        <p:grpSpPr>
          <a:xfrm>
            <a:off x="-262436" y="-403375"/>
            <a:ext cx="925310" cy="943383"/>
            <a:chOff x="595389" y="1761100"/>
            <a:chExt cx="925310" cy="943383"/>
          </a:xfrm>
        </p:grpSpPr>
        <p:cxnSp>
          <p:nvCxnSpPr>
            <p:cNvPr id="40" name="Google Shape;40;p2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3" name="Google Shape;43;p2"/>
          <p:cNvGrpSpPr/>
          <p:nvPr/>
        </p:nvGrpSpPr>
        <p:grpSpPr>
          <a:xfrm rot="5400000">
            <a:off x="7926547" y="2473475"/>
            <a:ext cx="1584577" cy="196549"/>
            <a:chOff x="750197" y="155825"/>
            <a:chExt cx="1584577" cy="196549"/>
          </a:xfrm>
        </p:grpSpPr>
        <p:sp>
          <p:nvSpPr>
            <p:cNvPr id="44" name="Google Shape;44;p2"/>
            <p:cNvSpPr/>
            <p:nvPr/>
          </p:nvSpPr>
          <p:spPr>
            <a:xfrm rot="-5400000">
              <a:off x="20937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5400000">
              <a:off x="1915294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1"/>
                  </a:moveTo>
                  <a:cubicBezTo>
                    <a:pt x="252" y="1"/>
                    <a:pt x="0" y="233"/>
                    <a:pt x="0" y="563"/>
                  </a:cubicBezTo>
                  <a:cubicBezTo>
                    <a:pt x="0" y="969"/>
                    <a:pt x="252" y="1202"/>
                    <a:pt x="659" y="1202"/>
                  </a:cubicBezTo>
                  <a:cubicBezTo>
                    <a:pt x="969" y="1202"/>
                    <a:pt x="1221" y="969"/>
                    <a:pt x="1221" y="563"/>
                  </a:cubicBezTo>
                  <a:cubicBezTo>
                    <a:pt x="1221" y="23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-5400000">
              <a:off x="17351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40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40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-5400000">
              <a:off x="1556334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59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59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-5400000">
              <a:off x="13782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1"/>
                  </a:moveTo>
                  <a:cubicBezTo>
                    <a:pt x="252" y="1"/>
                    <a:pt x="0" y="330"/>
                    <a:pt x="0" y="640"/>
                  </a:cubicBezTo>
                  <a:cubicBezTo>
                    <a:pt x="0" y="969"/>
                    <a:pt x="252" y="1299"/>
                    <a:pt x="659" y="1299"/>
                  </a:cubicBezTo>
                  <a:cubicBezTo>
                    <a:pt x="969" y="1299"/>
                    <a:pt x="1221" y="969"/>
                    <a:pt x="1221" y="640"/>
                  </a:cubicBezTo>
                  <a:cubicBezTo>
                    <a:pt x="1221" y="330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-5400000">
              <a:off x="1197765" y="299422"/>
              <a:ext cx="52930" cy="52974"/>
            </a:xfrm>
            <a:custGeom>
              <a:rect b="b" l="l" r="r" t="t"/>
              <a:pathLst>
                <a:path extrusionOk="0" h="1222" w="1221">
                  <a:moveTo>
                    <a:pt x="659" y="1"/>
                  </a:moveTo>
                  <a:cubicBezTo>
                    <a:pt x="252" y="1"/>
                    <a:pt x="0" y="253"/>
                    <a:pt x="0" y="660"/>
                  </a:cubicBezTo>
                  <a:cubicBezTo>
                    <a:pt x="0" y="970"/>
                    <a:pt x="252" y="1221"/>
                    <a:pt x="659" y="1221"/>
                  </a:cubicBezTo>
                  <a:cubicBezTo>
                    <a:pt x="969" y="1221"/>
                    <a:pt x="1221" y="970"/>
                    <a:pt x="1221" y="660"/>
                  </a:cubicBezTo>
                  <a:cubicBezTo>
                    <a:pt x="1221" y="25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-5400000">
              <a:off x="1019336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0"/>
                  </a:moveTo>
                  <a:cubicBezTo>
                    <a:pt x="252" y="0"/>
                    <a:pt x="0" y="233"/>
                    <a:pt x="0" y="640"/>
                  </a:cubicBezTo>
                  <a:cubicBezTo>
                    <a:pt x="0" y="969"/>
                    <a:pt x="252" y="1201"/>
                    <a:pt x="659" y="1201"/>
                  </a:cubicBezTo>
                  <a:cubicBezTo>
                    <a:pt x="969" y="1201"/>
                    <a:pt x="1221" y="969"/>
                    <a:pt x="1221" y="640"/>
                  </a:cubicBezTo>
                  <a:cubicBezTo>
                    <a:pt x="1221" y="233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-5400000">
              <a:off x="840886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1"/>
                  </a:moveTo>
                  <a:cubicBezTo>
                    <a:pt x="252" y="1"/>
                    <a:pt x="0" y="252"/>
                    <a:pt x="0" y="582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582"/>
                  </a:cubicBezTo>
                  <a:cubicBezTo>
                    <a:pt x="1221" y="252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-5400000">
              <a:off x="2181051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59"/>
                  </a:cubicBezTo>
                  <a:cubicBezTo>
                    <a:pt x="0" y="969"/>
                    <a:pt x="330" y="1299"/>
                    <a:pt x="640" y="1299"/>
                  </a:cubicBezTo>
                  <a:cubicBezTo>
                    <a:pt x="969" y="1299"/>
                    <a:pt x="1298" y="969"/>
                    <a:pt x="1298" y="659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-5400000">
              <a:off x="20009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-5400000">
              <a:off x="1822503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0"/>
                  </a:moveTo>
                  <a:cubicBezTo>
                    <a:pt x="330" y="0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-5400000">
              <a:off x="16440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1"/>
                  </a:moveTo>
                  <a:cubicBezTo>
                    <a:pt x="330" y="1"/>
                    <a:pt x="0" y="233"/>
                    <a:pt x="0" y="563"/>
                  </a:cubicBezTo>
                  <a:cubicBezTo>
                    <a:pt x="0" y="969"/>
                    <a:pt x="330" y="1202"/>
                    <a:pt x="640" y="1202"/>
                  </a:cubicBezTo>
                  <a:cubicBezTo>
                    <a:pt x="969" y="1202"/>
                    <a:pt x="1298" y="969"/>
                    <a:pt x="1298" y="563"/>
                  </a:cubicBezTo>
                  <a:cubicBezTo>
                    <a:pt x="1298" y="233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-5400000">
              <a:off x="14639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0"/>
                  </a:moveTo>
                  <a:cubicBezTo>
                    <a:pt x="330" y="0"/>
                    <a:pt x="0" y="330"/>
                    <a:pt x="0" y="640"/>
                  </a:cubicBezTo>
                  <a:cubicBezTo>
                    <a:pt x="0" y="969"/>
                    <a:pt x="330" y="1298"/>
                    <a:pt x="640" y="1298"/>
                  </a:cubicBezTo>
                  <a:cubicBezTo>
                    <a:pt x="969" y="1298"/>
                    <a:pt x="1298" y="969"/>
                    <a:pt x="1298" y="640"/>
                  </a:cubicBezTo>
                  <a:cubicBezTo>
                    <a:pt x="1298" y="330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-5400000">
              <a:off x="1285505" y="156237"/>
              <a:ext cx="56312" cy="55488"/>
            </a:xfrm>
            <a:custGeom>
              <a:rect b="b" l="l" r="r" t="t"/>
              <a:pathLst>
                <a:path extrusionOk="0" h="1280" w="1299">
                  <a:moveTo>
                    <a:pt x="640" y="1"/>
                  </a:moveTo>
                  <a:cubicBezTo>
                    <a:pt x="330" y="1"/>
                    <a:pt x="0" y="311"/>
                    <a:pt x="0" y="640"/>
                  </a:cubicBezTo>
                  <a:cubicBezTo>
                    <a:pt x="0" y="969"/>
                    <a:pt x="330" y="1279"/>
                    <a:pt x="640" y="1279"/>
                  </a:cubicBezTo>
                  <a:cubicBezTo>
                    <a:pt x="969" y="1279"/>
                    <a:pt x="1298" y="969"/>
                    <a:pt x="1298" y="640"/>
                  </a:cubicBezTo>
                  <a:cubicBezTo>
                    <a:pt x="1298" y="311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-5400000">
              <a:off x="11070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40"/>
                  </a:cubicBezTo>
                  <a:cubicBezTo>
                    <a:pt x="0" y="970"/>
                    <a:pt x="330" y="1299"/>
                    <a:pt x="640" y="1299"/>
                  </a:cubicBezTo>
                  <a:cubicBezTo>
                    <a:pt x="969" y="1299"/>
                    <a:pt x="1298" y="970"/>
                    <a:pt x="1298" y="640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-5400000">
              <a:off x="926957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-5400000">
              <a:off x="748507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1"/>
                  </a:moveTo>
                  <a:cubicBezTo>
                    <a:pt x="330" y="1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-5400000">
              <a:off x="22818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" name="Google Shape;62;p2"/>
          <p:cNvSpPr txBox="1"/>
          <p:nvPr>
            <p:ph type="ctrTitle"/>
          </p:nvPr>
        </p:nvSpPr>
        <p:spPr>
          <a:xfrm>
            <a:off x="847200" y="1183975"/>
            <a:ext cx="3914100" cy="2460300"/>
          </a:xfrm>
          <a:prstGeom prst="rect">
            <a:avLst/>
          </a:prstGeom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4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3" name="Google Shape;63;p2"/>
          <p:cNvSpPr txBox="1"/>
          <p:nvPr>
            <p:ph idx="1" type="subTitle"/>
          </p:nvPr>
        </p:nvSpPr>
        <p:spPr>
          <a:xfrm>
            <a:off x="847125" y="3738100"/>
            <a:ext cx="3914100" cy="4059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4" name="Google Shape;64;p2"/>
          <p:cNvSpPr/>
          <p:nvPr>
            <p:ph idx="2" type="pic"/>
          </p:nvPr>
        </p:nvSpPr>
        <p:spPr>
          <a:xfrm>
            <a:off x="4891175" y="1183975"/>
            <a:ext cx="3405600" cy="29406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993300" y="-1993300"/>
            <a:ext cx="5152625" cy="9139226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11"/>
          <p:cNvSpPr/>
          <p:nvPr/>
        </p:nvSpPr>
        <p:spPr>
          <a:xfrm>
            <a:off x="0" y="3681125"/>
            <a:ext cx="9144000" cy="14622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11"/>
          <p:cNvSpPr txBox="1"/>
          <p:nvPr>
            <p:ph hasCustomPrompt="1" type="title"/>
          </p:nvPr>
        </p:nvSpPr>
        <p:spPr>
          <a:xfrm>
            <a:off x="1788075" y="913275"/>
            <a:ext cx="5567700" cy="1151400"/>
          </a:xfrm>
          <a:prstGeom prst="rect">
            <a:avLst/>
          </a:prstGeom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3" name="Google Shape;563;p11"/>
          <p:cNvSpPr txBox="1"/>
          <p:nvPr>
            <p:ph idx="1" type="subTitle"/>
          </p:nvPr>
        </p:nvSpPr>
        <p:spPr>
          <a:xfrm>
            <a:off x="1788076" y="2215550"/>
            <a:ext cx="5567700" cy="4059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1"/>
          <p:cNvSpPr/>
          <p:nvPr>
            <p:ph idx="2" type="pic"/>
          </p:nvPr>
        </p:nvSpPr>
        <p:spPr>
          <a:xfrm>
            <a:off x="1788125" y="2772325"/>
            <a:ext cx="5567700" cy="18309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  <p:grpSp>
        <p:nvGrpSpPr>
          <p:cNvPr id="565" name="Google Shape;565;p11"/>
          <p:cNvGrpSpPr/>
          <p:nvPr/>
        </p:nvGrpSpPr>
        <p:grpSpPr>
          <a:xfrm>
            <a:off x="8047120" y="-563637"/>
            <a:ext cx="1656312" cy="1660374"/>
            <a:chOff x="2929375" y="236175"/>
            <a:chExt cx="805325" cy="807300"/>
          </a:xfrm>
        </p:grpSpPr>
        <p:sp>
          <p:nvSpPr>
            <p:cNvPr id="566" name="Google Shape;566;p11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5" name="Google Shape;585;p11"/>
          <p:cNvGrpSpPr/>
          <p:nvPr/>
        </p:nvGrpSpPr>
        <p:grpSpPr>
          <a:xfrm>
            <a:off x="4302975" y="232600"/>
            <a:ext cx="538025" cy="157800"/>
            <a:chOff x="2575325" y="1348650"/>
            <a:chExt cx="538025" cy="157800"/>
          </a:xfrm>
        </p:grpSpPr>
        <p:sp>
          <p:nvSpPr>
            <p:cNvPr id="586" name="Google Shape;586;p11"/>
            <p:cNvSpPr/>
            <p:nvPr/>
          </p:nvSpPr>
          <p:spPr>
            <a:xfrm>
              <a:off x="2575325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2765438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2955550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9" name="Google Shape;589;p11"/>
          <p:cNvGrpSpPr/>
          <p:nvPr/>
        </p:nvGrpSpPr>
        <p:grpSpPr>
          <a:xfrm>
            <a:off x="322789" y="68312"/>
            <a:ext cx="925310" cy="943383"/>
            <a:chOff x="595389" y="1761100"/>
            <a:chExt cx="925310" cy="943383"/>
          </a:xfrm>
        </p:grpSpPr>
        <p:cxnSp>
          <p:nvCxnSpPr>
            <p:cNvPr id="590" name="Google Shape;590;p11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11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11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93" name="Google Shape;593;p11"/>
          <p:cNvGrpSpPr/>
          <p:nvPr/>
        </p:nvGrpSpPr>
        <p:grpSpPr>
          <a:xfrm>
            <a:off x="8637789" y="2336900"/>
            <a:ext cx="925310" cy="943383"/>
            <a:chOff x="595389" y="1761100"/>
            <a:chExt cx="925310" cy="943383"/>
          </a:xfrm>
        </p:grpSpPr>
        <p:cxnSp>
          <p:nvCxnSpPr>
            <p:cNvPr id="594" name="Google Shape;594;p11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11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11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97" name="Google Shape;597;p11"/>
          <p:cNvGrpSpPr/>
          <p:nvPr/>
        </p:nvGrpSpPr>
        <p:grpSpPr>
          <a:xfrm>
            <a:off x="7206822" y="4794825"/>
            <a:ext cx="1584577" cy="196549"/>
            <a:chOff x="750197" y="155825"/>
            <a:chExt cx="1584577" cy="196549"/>
          </a:xfrm>
        </p:grpSpPr>
        <p:sp>
          <p:nvSpPr>
            <p:cNvPr id="598" name="Google Shape;598;p11"/>
            <p:cNvSpPr/>
            <p:nvPr/>
          </p:nvSpPr>
          <p:spPr>
            <a:xfrm rot="-5400000">
              <a:off x="20937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 rot="-5400000">
              <a:off x="1915294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1"/>
                  </a:moveTo>
                  <a:cubicBezTo>
                    <a:pt x="252" y="1"/>
                    <a:pt x="0" y="233"/>
                    <a:pt x="0" y="563"/>
                  </a:cubicBezTo>
                  <a:cubicBezTo>
                    <a:pt x="0" y="969"/>
                    <a:pt x="252" y="1202"/>
                    <a:pt x="659" y="1202"/>
                  </a:cubicBezTo>
                  <a:cubicBezTo>
                    <a:pt x="969" y="1202"/>
                    <a:pt x="1221" y="969"/>
                    <a:pt x="1221" y="563"/>
                  </a:cubicBezTo>
                  <a:cubicBezTo>
                    <a:pt x="1221" y="23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 rot="-5400000">
              <a:off x="17351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40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40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 rot="-5400000">
              <a:off x="1556334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59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59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 rot="-5400000">
              <a:off x="13782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1"/>
                  </a:moveTo>
                  <a:cubicBezTo>
                    <a:pt x="252" y="1"/>
                    <a:pt x="0" y="330"/>
                    <a:pt x="0" y="640"/>
                  </a:cubicBezTo>
                  <a:cubicBezTo>
                    <a:pt x="0" y="969"/>
                    <a:pt x="252" y="1299"/>
                    <a:pt x="659" y="1299"/>
                  </a:cubicBezTo>
                  <a:cubicBezTo>
                    <a:pt x="969" y="1299"/>
                    <a:pt x="1221" y="969"/>
                    <a:pt x="1221" y="640"/>
                  </a:cubicBezTo>
                  <a:cubicBezTo>
                    <a:pt x="1221" y="330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 rot="-5400000">
              <a:off x="1197765" y="299422"/>
              <a:ext cx="52930" cy="52974"/>
            </a:xfrm>
            <a:custGeom>
              <a:rect b="b" l="l" r="r" t="t"/>
              <a:pathLst>
                <a:path extrusionOk="0" h="1222" w="1221">
                  <a:moveTo>
                    <a:pt x="659" y="1"/>
                  </a:moveTo>
                  <a:cubicBezTo>
                    <a:pt x="252" y="1"/>
                    <a:pt x="0" y="253"/>
                    <a:pt x="0" y="660"/>
                  </a:cubicBezTo>
                  <a:cubicBezTo>
                    <a:pt x="0" y="970"/>
                    <a:pt x="252" y="1221"/>
                    <a:pt x="659" y="1221"/>
                  </a:cubicBezTo>
                  <a:cubicBezTo>
                    <a:pt x="969" y="1221"/>
                    <a:pt x="1221" y="970"/>
                    <a:pt x="1221" y="660"/>
                  </a:cubicBezTo>
                  <a:cubicBezTo>
                    <a:pt x="1221" y="25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 rot="-5400000">
              <a:off x="1019336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0"/>
                  </a:moveTo>
                  <a:cubicBezTo>
                    <a:pt x="252" y="0"/>
                    <a:pt x="0" y="233"/>
                    <a:pt x="0" y="640"/>
                  </a:cubicBezTo>
                  <a:cubicBezTo>
                    <a:pt x="0" y="969"/>
                    <a:pt x="252" y="1201"/>
                    <a:pt x="659" y="1201"/>
                  </a:cubicBezTo>
                  <a:cubicBezTo>
                    <a:pt x="969" y="1201"/>
                    <a:pt x="1221" y="969"/>
                    <a:pt x="1221" y="640"/>
                  </a:cubicBezTo>
                  <a:cubicBezTo>
                    <a:pt x="1221" y="233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 rot="-5400000">
              <a:off x="840886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1"/>
                  </a:moveTo>
                  <a:cubicBezTo>
                    <a:pt x="252" y="1"/>
                    <a:pt x="0" y="252"/>
                    <a:pt x="0" y="582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582"/>
                  </a:cubicBezTo>
                  <a:cubicBezTo>
                    <a:pt x="1221" y="252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 rot="-5400000">
              <a:off x="2181051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59"/>
                  </a:cubicBezTo>
                  <a:cubicBezTo>
                    <a:pt x="0" y="969"/>
                    <a:pt x="330" y="1299"/>
                    <a:pt x="640" y="1299"/>
                  </a:cubicBezTo>
                  <a:cubicBezTo>
                    <a:pt x="969" y="1299"/>
                    <a:pt x="1298" y="969"/>
                    <a:pt x="1298" y="659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 rot="-5400000">
              <a:off x="20009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 rot="-5400000">
              <a:off x="1822503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0"/>
                  </a:moveTo>
                  <a:cubicBezTo>
                    <a:pt x="330" y="0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 rot="-5400000">
              <a:off x="16440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1"/>
                  </a:moveTo>
                  <a:cubicBezTo>
                    <a:pt x="330" y="1"/>
                    <a:pt x="0" y="233"/>
                    <a:pt x="0" y="563"/>
                  </a:cubicBezTo>
                  <a:cubicBezTo>
                    <a:pt x="0" y="969"/>
                    <a:pt x="330" y="1202"/>
                    <a:pt x="640" y="1202"/>
                  </a:cubicBezTo>
                  <a:cubicBezTo>
                    <a:pt x="969" y="1202"/>
                    <a:pt x="1298" y="969"/>
                    <a:pt x="1298" y="563"/>
                  </a:cubicBezTo>
                  <a:cubicBezTo>
                    <a:pt x="1298" y="233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 rot="-5400000">
              <a:off x="14639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0"/>
                  </a:moveTo>
                  <a:cubicBezTo>
                    <a:pt x="330" y="0"/>
                    <a:pt x="0" y="330"/>
                    <a:pt x="0" y="640"/>
                  </a:cubicBezTo>
                  <a:cubicBezTo>
                    <a:pt x="0" y="969"/>
                    <a:pt x="330" y="1298"/>
                    <a:pt x="640" y="1298"/>
                  </a:cubicBezTo>
                  <a:cubicBezTo>
                    <a:pt x="969" y="1298"/>
                    <a:pt x="1298" y="969"/>
                    <a:pt x="1298" y="640"/>
                  </a:cubicBezTo>
                  <a:cubicBezTo>
                    <a:pt x="1298" y="330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 rot="-5400000">
              <a:off x="1285505" y="156237"/>
              <a:ext cx="56312" cy="55488"/>
            </a:xfrm>
            <a:custGeom>
              <a:rect b="b" l="l" r="r" t="t"/>
              <a:pathLst>
                <a:path extrusionOk="0" h="1280" w="1299">
                  <a:moveTo>
                    <a:pt x="640" y="1"/>
                  </a:moveTo>
                  <a:cubicBezTo>
                    <a:pt x="330" y="1"/>
                    <a:pt x="0" y="311"/>
                    <a:pt x="0" y="640"/>
                  </a:cubicBezTo>
                  <a:cubicBezTo>
                    <a:pt x="0" y="969"/>
                    <a:pt x="330" y="1279"/>
                    <a:pt x="640" y="1279"/>
                  </a:cubicBezTo>
                  <a:cubicBezTo>
                    <a:pt x="969" y="1279"/>
                    <a:pt x="1298" y="969"/>
                    <a:pt x="1298" y="640"/>
                  </a:cubicBezTo>
                  <a:cubicBezTo>
                    <a:pt x="1298" y="311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 rot="-5400000">
              <a:off x="11070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40"/>
                  </a:cubicBezTo>
                  <a:cubicBezTo>
                    <a:pt x="0" y="970"/>
                    <a:pt x="330" y="1299"/>
                    <a:pt x="640" y="1299"/>
                  </a:cubicBezTo>
                  <a:cubicBezTo>
                    <a:pt x="969" y="1299"/>
                    <a:pt x="1298" y="970"/>
                    <a:pt x="1298" y="640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 rot="-5400000">
              <a:off x="926957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 rot="-5400000">
              <a:off x="748507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1"/>
                  </a:moveTo>
                  <a:cubicBezTo>
                    <a:pt x="330" y="1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 rot="-5400000">
              <a:off x="22818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6" name="Google Shape;616;p11"/>
          <p:cNvGrpSpPr/>
          <p:nvPr/>
        </p:nvGrpSpPr>
        <p:grpSpPr>
          <a:xfrm>
            <a:off x="-719905" y="4169388"/>
            <a:ext cx="1656312" cy="1660374"/>
            <a:chOff x="2929375" y="236175"/>
            <a:chExt cx="805325" cy="807300"/>
          </a:xfrm>
        </p:grpSpPr>
        <p:sp>
          <p:nvSpPr>
            <p:cNvPr id="617" name="Google Shape;617;p11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993300" y="-1993300"/>
            <a:ext cx="5152625" cy="9139226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13"/>
          <p:cNvSpPr/>
          <p:nvPr/>
        </p:nvSpPr>
        <p:spPr>
          <a:xfrm>
            <a:off x="7146350" y="0"/>
            <a:ext cx="19980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0" name="Google Shape;640;p13"/>
          <p:cNvGrpSpPr/>
          <p:nvPr/>
        </p:nvGrpSpPr>
        <p:grpSpPr>
          <a:xfrm>
            <a:off x="-317255" y="-728874"/>
            <a:ext cx="1656312" cy="1660374"/>
            <a:chOff x="2929375" y="236175"/>
            <a:chExt cx="805325" cy="807300"/>
          </a:xfrm>
        </p:grpSpPr>
        <p:sp>
          <p:nvSpPr>
            <p:cNvPr id="641" name="Google Shape;641;p13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0" name="Google Shape;660;p13"/>
          <p:cNvGrpSpPr/>
          <p:nvPr/>
        </p:nvGrpSpPr>
        <p:grpSpPr>
          <a:xfrm>
            <a:off x="7885975" y="4700725"/>
            <a:ext cx="538025" cy="157800"/>
            <a:chOff x="2575325" y="1348650"/>
            <a:chExt cx="538025" cy="157800"/>
          </a:xfrm>
        </p:grpSpPr>
        <p:sp>
          <p:nvSpPr>
            <p:cNvPr id="661" name="Google Shape;661;p13"/>
            <p:cNvSpPr/>
            <p:nvPr/>
          </p:nvSpPr>
          <p:spPr>
            <a:xfrm>
              <a:off x="2575325" y="1348650"/>
              <a:ext cx="157800" cy="157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2765438" y="1348650"/>
              <a:ext cx="157800" cy="157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2955550" y="1348650"/>
              <a:ext cx="157800" cy="157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4" name="Google Shape;664;p13"/>
          <p:cNvGrpSpPr/>
          <p:nvPr/>
        </p:nvGrpSpPr>
        <p:grpSpPr>
          <a:xfrm>
            <a:off x="-502186" y="3642837"/>
            <a:ext cx="925310" cy="943383"/>
            <a:chOff x="595389" y="1761100"/>
            <a:chExt cx="925310" cy="943383"/>
          </a:xfrm>
        </p:grpSpPr>
        <p:cxnSp>
          <p:nvCxnSpPr>
            <p:cNvPr id="665" name="Google Shape;665;p13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13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7" name="Google Shape;667;p13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68" name="Google Shape;668;p13"/>
          <p:cNvGrpSpPr/>
          <p:nvPr/>
        </p:nvGrpSpPr>
        <p:grpSpPr>
          <a:xfrm>
            <a:off x="8662839" y="540000"/>
            <a:ext cx="925310" cy="943383"/>
            <a:chOff x="595389" y="1761100"/>
            <a:chExt cx="925310" cy="943383"/>
          </a:xfrm>
        </p:grpSpPr>
        <p:cxnSp>
          <p:nvCxnSpPr>
            <p:cNvPr id="669" name="Google Shape;669;p13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0" name="Google Shape;670;p13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1" name="Google Shape;671;p13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72" name="Google Shape;672;p13"/>
          <p:cNvGrpSpPr/>
          <p:nvPr/>
        </p:nvGrpSpPr>
        <p:grpSpPr>
          <a:xfrm>
            <a:off x="3779710" y="155825"/>
            <a:ext cx="1584577" cy="196549"/>
            <a:chOff x="750197" y="155825"/>
            <a:chExt cx="1584577" cy="196549"/>
          </a:xfrm>
        </p:grpSpPr>
        <p:sp>
          <p:nvSpPr>
            <p:cNvPr id="673" name="Google Shape;673;p13"/>
            <p:cNvSpPr/>
            <p:nvPr/>
          </p:nvSpPr>
          <p:spPr>
            <a:xfrm rot="-5400000">
              <a:off x="20937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 rot="-5400000">
              <a:off x="1915294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1"/>
                  </a:moveTo>
                  <a:cubicBezTo>
                    <a:pt x="252" y="1"/>
                    <a:pt x="0" y="233"/>
                    <a:pt x="0" y="563"/>
                  </a:cubicBezTo>
                  <a:cubicBezTo>
                    <a:pt x="0" y="969"/>
                    <a:pt x="252" y="1202"/>
                    <a:pt x="659" y="1202"/>
                  </a:cubicBezTo>
                  <a:cubicBezTo>
                    <a:pt x="969" y="1202"/>
                    <a:pt x="1221" y="969"/>
                    <a:pt x="1221" y="563"/>
                  </a:cubicBezTo>
                  <a:cubicBezTo>
                    <a:pt x="1221" y="23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 rot="-5400000">
              <a:off x="17351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40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40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 rot="-5400000">
              <a:off x="1556334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59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59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 rot="-5400000">
              <a:off x="13782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1"/>
                  </a:moveTo>
                  <a:cubicBezTo>
                    <a:pt x="252" y="1"/>
                    <a:pt x="0" y="330"/>
                    <a:pt x="0" y="640"/>
                  </a:cubicBezTo>
                  <a:cubicBezTo>
                    <a:pt x="0" y="969"/>
                    <a:pt x="252" y="1299"/>
                    <a:pt x="659" y="1299"/>
                  </a:cubicBezTo>
                  <a:cubicBezTo>
                    <a:pt x="969" y="1299"/>
                    <a:pt x="1221" y="969"/>
                    <a:pt x="1221" y="640"/>
                  </a:cubicBezTo>
                  <a:cubicBezTo>
                    <a:pt x="1221" y="330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 rot="-5400000">
              <a:off x="1197765" y="299422"/>
              <a:ext cx="52930" cy="52974"/>
            </a:xfrm>
            <a:custGeom>
              <a:rect b="b" l="l" r="r" t="t"/>
              <a:pathLst>
                <a:path extrusionOk="0" h="1222" w="1221">
                  <a:moveTo>
                    <a:pt x="659" y="1"/>
                  </a:moveTo>
                  <a:cubicBezTo>
                    <a:pt x="252" y="1"/>
                    <a:pt x="0" y="253"/>
                    <a:pt x="0" y="660"/>
                  </a:cubicBezTo>
                  <a:cubicBezTo>
                    <a:pt x="0" y="970"/>
                    <a:pt x="252" y="1221"/>
                    <a:pt x="659" y="1221"/>
                  </a:cubicBezTo>
                  <a:cubicBezTo>
                    <a:pt x="969" y="1221"/>
                    <a:pt x="1221" y="970"/>
                    <a:pt x="1221" y="660"/>
                  </a:cubicBezTo>
                  <a:cubicBezTo>
                    <a:pt x="1221" y="25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 rot="-5400000">
              <a:off x="1019336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0"/>
                  </a:moveTo>
                  <a:cubicBezTo>
                    <a:pt x="252" y="0"/>
                    <a:pt x="0" y="233"/>
                    <a:pt x="0" y="640"/>
                  </a:cubicBezTo>
                  <a:cubicBezTo>
                    <a:pt x="0" y="969"/>
                    <a:pt x="252" y="1201"/>
                    <a:pt x="659" y="1201"/>
                  </a:cubicBezTo>
                  <a:cubicBezTo>
                    <a:pt x="969" y="1201"/>
                    <a:pt x="1221" y="969"/>
                    <a:pt x="1221" y="640"/>
                  </a:cubicBezTo>
                  <a:cubicBezTo>
                    <a:pt x="1221" y="233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 rot="-5400000">
              <a:off x="840886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1"/>
                  </a:moveTo>
                  <a:cubicBezTo>
                    <a:pt x="252" y="1"/>
                    <a:pt x="0" y="252"/>
                    <a:pt x="0" y="582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582"/>
                  </a:cubicBezTo>
                  <a:cubicBezTo>
                    <a:pt x="1221" y="252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 rot="-5400000">
              <a:off x="2181051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59"/>
                  </a:cubicBezTo>
                  <a:cubicBezTo>
                    <a:pt x="0" y="969"/>
                    <a:pt x="330" y="1299"/>
                    <a:pt x="640" y="1299"/>
                  </a:cubicBezTo>
                  <a:cubicBezTo>
                    <a:pt x="969" y="1299"/>
                    <a:pt x="1298" y="969"/>
                    <a:pt x="1298" y="659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 rot="-5400000">
              <a:off x="20009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 rot="-5400000">
              <a:off x="1822503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0"/>
                  </a:moveTo>
                  <a:cubicBezTo>
                    <a:pt x="330" y="0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 rot="-5400000">
              <a:off x="16440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1"/>
                  </a:moveTo>
                  <a:cubicBezTo>
                    <a:pt x="330" y="1"/>
                    <a:pt x="0" y="233"/>
                    <a:pt x="0" y="563"/>
                  </a:cubicBezTo>
                  <a:cubicBezTo>
                    <a:pt x="0" y="969"/>
                    <a:pt x="330" y="1202"/>
                    <a:pt x="640" y="1202"/>
                  </a:cubicBezTo>
                  <a:cubicBezTo>
                    <a:pt x="969" y="1202"/>
                    <a:pt x="1298" y="969"/>
                    <a:pt x="1298" y="563"/>
                  </a:cubicBezTo>
                  <a:cubicBezTo>
                    <a:pt x="1298" y="233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 rot="-5400000">
              <a:off x="14639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0"/>
                  </a:moveTo>
                  <a:cubicBezTo>
                    <a:pt x="330" y="0"/>
                    <a:pt x="0" y="330"/>
                    <a:pt x="0" y="640"/>
                  </a:cubicBezTo>
                  <a:cubicBezTo>
                    <a:pt x="0" y="969"/>
                    <a:pt x="330" y="1298"/>
                    <a:pt x="640" y="1298"/>
                  </a:cubicBezTo>
                  <a:cubicBezTo>
                    <a:pt x="969" y="1298"/>
                    <a:pt x="1298" y="969"/>
                    <a:pt x="1298" y="640"/>
                  </a:cubicBezTo>
                  <a:cubicBezTo>
                    <a:pt x="1298" y="330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13"/>
            <p:cNvSpPr/>
            <p:nvPr/>
          </p:nvSpPr>
          <p:spPr>
            <a:xfrm rot="-5400000">
              <a:off x="1285505" y="156237"/>
              <a:ext cx="56312" cy="55488"/>
            </a:xfrm>
            <a:custGeom>
              <a:rect b="b" l="l" r="r" t="t"/>
              <a:pathLst>
                <a:path extrusionOk="0" h="1280" w="1299">
                  <a:moveTo>
                    <a:pt x="640" y="1"/>
                  </a:moveTo>
                  <a:cubicBezTo>
                    <a:pt x="330" y="1"/>
                    <a:pt x="0" y="311"/>
                    <a:pt x="0" y="640"/>
                  </a:cubicBezTo>
                  <a:cubicBezTo>
                    <a:pt x="0" y="969"/>
                    <a:pt x="330" y="1279"/>
                    <a:pt x="640" y="1279"/>
                  </a:cubicBezTo>
                  <a:cubicBezTo>
                    <a:pt x="969" y="1279"/>
                    <a:pt x="1298" y="969"/>
                    <a:pt x="1298" y="640"/>
                  </a:cubicBezTo>
                  <a:cubicBezTo>
                    <a:pt x="1298" y="311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13"/>
            <p:cNvSpPr/>
            <p:nvPr/>
          </p:nvSpPr>
          <p:spPr>
            <a:xfrm rot="-5400000">
              <a:off x="11070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40"/>
                  </a:cubicBezTo>
                  <a:cubicBezTo>
                    <a:pt x="0" y="970"/>
                    <a:pt x="330" y="1299"/>
                    <a:pt x="640" y="1299"/>
                  </a:cubicBezTo>
                  <a:cubicBezTo>
                    <a:pt x="969" y="1299"/>
                    <a:pt x="1298" y="970"/>
                    <a:pt x="1298" y="640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13"/>
            <p:cNvSpPr/>
            <p:nvPr/>
          </p:nvSpPr>
          <p:spPr>
            <a:xfrm rot="-5400000">
              <a:off x="926957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13"/>
            <p:cNvSpPr/>
            <p:nvPr/>
          </p:nvSpPr>
          <p:spPr>
            <a:xfrm rot="-5400000">
              <a:off x="748507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1"/>
                  </a:moveTo>
                  <a:cubicBezTo>
                    <a:pt x="330" y="1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13"/>
            <p:cNvSpPr/>
            <p:nvPr/>
          </p:nvSpPr>
          <p:spPr>
            <a:xfrm rot="-5400000">
              <a:off x="22818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1" name="Google Shape;691;p13"/>
          <p:cNvSpPr txBox="1"/>
          <p:nvPr>
            <p:ph type="title"/>
          </p:nvPr>
        </p:nvSpPr>
        <p:spPr>
          <a:xfrm>
            <a:off x="1949100" y="540000"/>
            <a:ext cx="52458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92" name="Google Shape;692;p13"/>
          <p:cNvSpPr txBox="1"/>
          <p:nvPr>
            <p:ph idx="1" type="subTitle"/>
          </p:nvPr>
        </p:nvSpPr>
        <p:spPr>
          <a:xfrm>
            <a:off x="713100" y="2278476"/>
            <a:ext cx="2313900" cy="5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93" name="Google Shape;693;p13"/>
          <p:cNvSpPr txBox="1"/>
          <p:nvPr>
            <p:ph hasCustomPrompt="1" idx="2" type="title"/>
          </p:nvPr>
        </p:nvSpPr>
        <p:spPr>
          <a:xfrm>
            <a:off x="1424084" y="1399475"/>
            <a:ext cx="892200" cy="439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4" name="Google Shape;694;p13"/>
          <p:cNvSpPr txBox="1"/>
          <p:nvPr>
            <p:ph idx="3" type="subTitle"/>
          </p:nvPr>
        </p:nvSpPr>
        <p:spPr>
          <a:xfrm>
            <a:off x="3318133" y="2278486"/>
            <a:ext cx="2313900" cy="5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95" name="Google Shape;695;p13"/>
          <p:cNvSpPr txBox="1"/>
          <p:nvPr>
            <p:ph hasCustomPrompt="1" idx="4" type="title"/>
          </p:nvPr>
        </p:nvSpPr>
        <p:spPr>
          <a:xfrm>
            <a:off x="4028899" y="1399425"/>
            <a:ext cx="892200" cy="439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6" name="Google Shape;696;p13"/>
          <p:cNvSpPr txBox="1"/>
          <p:nvPr>
            <p:ph idx="5" type="subTitle"/>
          </p:nvPr>
        </p:nvSpPr>
        <p:spPr>
          <a:xfrm>
            <a:off x="713100" y="3863575"/>
            <a:ext cx="2313900" cy="5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97" name="Google Shape;697;p13"/>
          <p:cNvSpPr txBox="1"/>
          <p:nvPr>
            <p:ph hasCustomPrompt="1" idx="6" type="title"/>
          </p:nvPr>
        </p:nvSpPr>
        <p:spPr>
          <a:xfrm>
            <a:off x="1424074" y="2984552"/>
            <a:ext cx="892200" cy="439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8" name="Google Shape;698;p13"/>
          <p:cNvSpPr txBox="1"/>
          <p:nvPr>
            <p:ph idx="7" type="subTitle"/>
          </p:nvPr>
        </p:nvSpPr>
        <p:spPr>
          <a:xfrm>
            <a:off x="3318107" y="3863576"/>
            <a:ext cx="2313900" cy="5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99" name="Google Shape;699;p13"/>
          <p:cNvSpPr txBox="1"/>
          <p:nvPr>
            <p:ph hasCustomPrompt="1" idx="8" type="title"/>
          </p:nvPr>
        </p:nvSpPr>
        <p:spPr>
          <a:xfrm>
            <a:off x="4028899" y="2984573"/>
            <a:ext cx="892200" cy="439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0" name="Google Shape;700;p13"/>
          <p:cNvSpPr txBox="1"/>
          <p:nvPr>
            <p:ph idx="9" type="subTitle"/>
          </p:nvPr>
        </p:nvSpPr>
        <p:spPr>
          <a:xfrm>
            <a:off x="713100" y="1928975"/>
            <a:ext cx="2313900" cy="50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1" name="Google Shape;701;p13"/>
          <p:cNvSpPr txBox="1"/>
          <p:nvPr>
            <p:ph idx="13" type="subTitle"/>
          </p:nvPr>
        </p:nvSpPr>
        <p:spPr>
          <a:xfrm>
            <a:off x="3318075" y="1928975"/>
            <a:ext cx="2313900" cy="50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2" name="Google Shape;702;p13"/>
          <p:cNvSpPr txBox="1"/>
          <p:nvPr>
            <p:ph idx="14" type="subTitle"/>
          </p:nvPr>
        </p:nvSpPr>
        <p:spPr>
          <a:xfrm>
            <a:off x="713235" y="3514075"/>
            <a:ext cx="2313900" cy="50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3" name="Google Shape;703;p13"/>
          <p:cNvSpPr txBox="1"/>
          <p:nvPr>
            <p:ph idx="15" type="subTitle"/>
          </p:nvPr>
        </p:nvSpPr>
        <p:spPr>
          <a:xfrm>
            <a:off x="3318210" y="3514073"/>
            <a:ext cx="2313900" cy="50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4" name="Google Shape;704;p13"/>
          <p:cNvSpPr/>
          <p:nvPr>
            <p:ph idx="16" type="pic"/>
          </p:nvPr>
        </p:nvSpPr>
        <p:spPr>
          <a:xfrm>
            <a:off x="5844900" y="1359600"/>
            <a:ext cx="2579100" cy="29373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3_1"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4"/>
          <p:cNvSpPr/>
          <p:nvPr/>
        </p:nvSpPr>
        <p:spPr>
          <a:xfrm>
            <a:off x="7146000" y="0"/>
            <a:ext cx="19980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7" name="Google Shape;707;p14"/>
          <p:cNvGrpSpPr/>
          <p:nvPr/>
        </p:nvGrpSpPr>
        <p:grpSpPr>
          <a:xfrm>
            <a:off x="-480205" y="4183638"/>
            <a:ext cx="1656312" cy="1660374"/>
            <a:chOff x="2929375" y="236175"/>
            <a:chExt cx="805325" cy="807300"/>
          </a:xfrm>
        </p:grpSpPr>
        <p:sp>
          <p:nvSpPr>
            <p:cNvPr id="708" name="Google Shape;708;p14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14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14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14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14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14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14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14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14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14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14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14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14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14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14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14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14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14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14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7" name="Google Shape;727;p14"/>
          <p:cNvGrpSpPr/>
          <p:nvPr/>
        </p:nvGrpSpPr>
        <p:grpSpPr>
          <a:xfrm>
            <a:off x="4302975" y="4715075"/>
            <a:ext cx="538025" cy="157800"/>
            <a:chOff x="2575325" y="1348650"/>
            <a:chExt cx="538025" cy="157800"/>
          </a:xfrm>
        </p:grpSpPr>
        <p:sp>
          <p:nvSpPr>
            <p:cNvPr id="728" name="Google Shape;728;p14"/>
            <p:cNvSpPr/>
            <p:nvPr/>
          </p:nvSpPr>
          <p:spPr>
            <a:xfrm>
              <a:off x="2575325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14"/>
            <p:cNvSpPr/>
            <p:nvPr/>
          </p:nvSpPr>
          <p:spPr>
            <a:xfrm>
              <a:off x="2765438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14"/>
            <p:cNvSpPr/>
            <p:nvPr/>
          </p:nvSpPr>
          <p:spPr>
            <a:xfrm>
              <a:off x="2955550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1" name="Google Shape;731;p14"/>
          <p:cNvGrpSpPr/>
          <p:nvPr/>
        </p:nvGrpSpPr>
        <p:grpSpPr>
          <a:xfrm>
            <a:off x="-397586" y="474962"/>
            <a:ext cx="925310" cy="943383"/>
            <a:chOff x="595389" y="1761100"/>
            <a:chExt cx="925310" cy="943383"/>
          </a:xfrm>
        </p:grpSpPr>
        <p:cxnSp>
          <p:nvCxnSpPr>
            <p:cNvPr id="732" name="Google Shape;732;p14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3" name="Google Shape;733;p14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4" name="Google Shape;734;p14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35" name="Google Shape;735;p14"/>
          <p:cNvGrpSpPr/>
          <p:nvPr/>
        </p:nvGrpSpPr>
        <p:grpSpPr>
          <a:xfrm>
            <a:off x="8486539" y="3660000"/>
            <a:ext cx="925310" cy="943383"/>
            <a:chOff x="595389" y="1761100"/>
            <a:chExt cx="925310" cy="943383"/>
          </a:xfrm>
        </p:grpSpPr>
        <p:cxnSp>
          <p:nvCxnSpPr>
            <p:cNvPr id="736" name="Google Shape;736;p14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7" name="Google Shape;737;p14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8" name="Google Shape;738;p14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39" name="Google Shape;739;p14"/>
          <p:cNvGrpSpPr/>
          <p:nvPr/>
        </p:nvGrpSpPr>
        <p:grpSpPr>
          <a:xfrm>
            <a:off x="719997" y="213225"/>
            <a:ext cx="1584577" cy="196549"/>
            <a:chOff x="750197" y="155825"/>
            <a:chExt cx="1584577" cy="196549"/>
          </a:xfrm>
        </p:grpSpPr>
        <p:sp>
          <p:nvSpPr>
            <p:cNvPr id="740" name="Google Shape;740;p14"/>
            <p:cNvSpPr/>
            <p:nvPr/>
          </p:nvSpPr>
          <p:spPr>
            <a:xfrm rot="-5400000">
              <a:off x="20937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14"/>
            <p:cNvSpPr/>
            <p:nvPr/>
          </p:nvSpPr>
          <p:spPr>
            <a:xfrm rot="-5400000">
              <a:off x="1915294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1"/>
                  </a:moveTo>
                  <a:cubicBezTo>
                    <a:pt x="252" y="1"/>
                    <a:pt x="0" y="233"/>
                    <a:pt x="0" y="563"/>
                  </a:cubicBezTo>
                  <a:cubicBezTo>
                    <a:pt x="0" y="969"/>
                    <a:pt x="252" y="1202"/>
                    <a:pt x="659" y="1202"/>
                  </a:cubicBezTo>
                  <a:cubicBezTo>
                    <a:pt x="969" y="1202"/>
                    <a:pt x="1221" y="969"/>
                    <a:pt x="1221" y="563"/>
                  </a:cubicBezTo>
                  <a:cubicBezTo>
                    <a:pt x="1221" y="23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14"/>
            <p:cNvSpPr/>
            <p:nvPr/>
          </p:nvSpPr>
          <p:spPr>
            <a:xfrm rot="-5400000">
              <a:off x="17351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40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40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14"/>
            <p:cNvSpPr/>
            <p:nvPr/>
          </p:nvSpPr>
          <p:spPr>
            <a:xfrm rot="-5400000">
              <a:off x="1556334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59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59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14"/>
            <p:cNvSpPr/>
            <p:nvPr/>
          </p:nvSpPr>
          <p:spPr>
            <a:xfrm rot="-5400000">
              <a:off x="13782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1"/>
                  </a:moveTo>
                  <a:cubicBezTo>
                    <a:pt x="252" y="1"/>
                    <a:pt x="0" y="330"/>
                    <a:pt x="0" y="640"/>
                  </a:cubicBezTo>
                  <a:cubicBezTo>
                    <a:pt x="0" y="969"/>
                    <a:pt x="252" y="1299"/>
                    <a:pt x="659" y="1299"/>
                  </a:cubicBezTo>
                  <a:cubicBezTo>
                    <a:pt x="969" y="1299"/>
                    <a:pt x="1221" y="969"/>
                    <a:pt x="1221" y="640"/>
                  </a:cubicBezTo>
                  <a:cubicBezTo>
                    <a:pt x="1221" y="330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14"/>
            <p:cNvSpPr/>
            <p:nvPr/>
          </p:nvSpPr>
          <p:spPr>
            <a:xfrm rot="-5400000">
              <a:off x="1197765" y="299422"/>
              <a:ext cx="52930" cy="52974"/>
            </a:xfrm>
            <a:custGeom>
              <a:rect b="b" l="l" r="r" t="t"/>
              <a:pathLst>
                <a:path extrusionOk="0" h="1222" w="1221">
                  <a:moveTo>
                    <a:pt x="659" y="1"/>
                  </a:moveTo>
                  <a:cubicBezTo>
                    <a:pt x="252" y="1"/>
                    <a:pt x="0" y="253"/>
                    <a:pt x="0" y="660"/>
                  </a:cubicBezTo>
                  <a:cubicBezTo>
                    <a:pt x="0" y="970"/>
                    <a:pt x="252" y="1221"/>
                    <a:pt x="659" y="1221"/>
                  </a:cubicBezTo>
                  <a:cubicBezTo>
                    <a:pt x="969" y="1221"/>
                    <a:pt x="1221" y="970"/>
                    <a:pt x="1221" y="660"/>
                  </a:cubicBezTo>
                  <a:cubicBezTo>
                    <a:pt x="1221" y="25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14"/>
            <p:cNvSpPr/>
            <p:nvPr/>
          </p:nvSpPr>
          <p:spPr>
            <a:xfrm rot="-5400000">
              <a:off x="1019336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0"/>
                  </a:moveTo>
                  <a:cubicBezTo>
                    <a:pt x="252" y="0"/>
                    <a:pt x="0" y="233"/>
                    <a:pt x="0" y="640"/>
                  </a:cubicBezTo>
                  <a:cubicBezTo>
                    <a:pt x="0" y="969"/>
                    <a:pt x="252" y="1201"/>
                    <a:pt x="659" y="1201"/>
                  </a:cubicBezTo>
                  <a:cubicBezTo>
                    <a:pt x="969" y="1201"/>
                    <a:pt x="1221" y="969"/>
                    <a:pt x="1221" y="640"/>
                  </a:cubicBezTo>
                  <a:cubicBezTo>
                    <a:pt x="1221" y="233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14"/>
            <p:cNvSpPr/>
            <p:nvPr/>
          </p:nvSpPr>
          <p:spPr>
            <a:xfrm rot="-5400000">
              <a:off x="840886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1"/>
                  </a:moveTo>
                  <a:cubicBezTo>
                    <a:pt x="252" y="1"/>
                    <a:pt x="0" y="252"/>
                    <a:pt x="0" y="582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582"/>
                  </a:cubicBezTo>
                  <a:cubicBezTo>
                    <a:pt x="1221" y="252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14"/>
            <p:cNvSpPr/>
            <p:nvPr/>
          </p:nvSpPr>
          <p:spPr>
            <a:xfrm rot="-5400000">
              <a:off x="2181051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59"/>
                  </a:cubicBezTo>
                  <a:cubicBezTo>
                    <a:pt x="0" y="969"/>
                    <a:pt x="330" y="1299"/>
                    <a:pt x="640" y="1299"/>
                  </a:cubicBezTo>
                  <a:cubicBezTo>
                    <a:pt x="969" y="1299"/>
                    <a:pt x="1298" y="969"/>
                    <a:pt x="1298" y="659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14"/>
            <p:cNvSpPr/>
            <p:nvPr/>
          </p:nvSpPr>
          <p:spPr>
            <a:xfrm rot="-5400000">
              <a:off x="20009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14"/>
            <p:cNvSpPr/>
            <p:nvPr/>
          </p:nvSpPr>
          <p:spPr>
            <a:xfrm rot="-5400000">
              <a:off x="1822503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0"/>
                  </a:moveTo>
                  <a:cubicBezTo>
                    <a:pt x="330" y="0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14"/>
            <p:cNvSpPr/>
            <p:nvPr/>
          </p:nvSpPr>
          <p:spPr>
            <a:xfrm rot="-5400000">
              <a:off x="16440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1"/>
                  </a:moveTo>
                  <a:cubicBezTo>
                    <a:pt x="330" y="1"/>
                    <a:pt x="0" y="233"/>
                    <a:pt x="0" y="563"/>
                  </a:cubicBezTo>
                  <a:cubicBezTo>
                    <a:pt x="0" y="969"/>
                    <a:pt x="330" y="1202"/>
                    <a:pt x="640" y="1202"/>
                  </a:cubicBezTo>
                  <a:cubicBezTo>
                    <a:pt x="969" y="1202"/>
                    <a:pt x="1298" y="969"/>
                    <a:pt x="1298" y="563"/>
                  </a:cubicBezTo>
                  <a:cubicBezTo>
                    <a:pt x="1298" y="233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14"/>
            <p:cNvSpPr/>
            <p:nvPr/>
          </p:nvSpPr>
          <p:spPr>
            <a:xfrm rot="-5400000">
              <a:off x="14639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0"/>
                  </a:moveTo>
                  <a:cubicBezTo>
                    <a:pt x="330" y="0"/>
                    <a:pt x="0" y="330"/>
                    <a:pt x="0" y="640"/>
                  </a:cubicBezTo>
                  <a:cubicBezTo>
                    <a:pt x="0" y="969"/>
                    <a:pt x="330" y="1298"/>
                    <a:pt x="640" y="1298"/>
                  </a:cubicBezTo>
                  <a:cubicBezTo>
                    <a:pt x="969" y="1298"/>
                    <a:pt x="1298" y="969"/>
                    <a:pt x="1298" y="640"/>
                  </a:cubicBezTo>
                  <a:cubicBezTo>
                    <a:pt x="1298" y="330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14"/>
            <p:cNvSpPr/>
            <p:nvPr/>
          </p:nvSpPr>
          <p:spPr>
            <a:xfrm rot="-5400000">
              <a:off x="1285505" y="156237"/>
              <a:ext cx="56312" cy="55488"/>
            </a:xfrm>
            <a:custGeom>
              <a:rect b="b" l="l" r="r" t="t"/>
              <a:pathLst>
                <a:path extrusionOk="0" h="1280" w="1299">
                  <a:moveTo>
                    <a:pt x="640" y="1"/>
                  </a:moveTo>
                  <a:cubicBezTo>
                    <a:pt x="330" y="1"/>
                    <a:pt x="0" y="311"/>
                    <a:pt x="0" y="640"/>
                  </a:cubicBezTo>
                  <a:cubicBezTo>
                    <a:pt x="0" y="969"/>
                    <a:pt x="330" y="1279"/>
                    <a:pt x="640" y="1279"/>
                  </a:cubicBezTo>
                  <a:cubicBezTo>
                    <a:pt x="969" y="1279"/>
                    <a:pt x="1298" y="969"/>
                    <a:pt x="1298" y="640"/>
                  </a:cubicBezTo>
                  <a:cubicBezTo>
                    <a:pt x="1298" y="311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14"/>
            <p:cNvSpPr/>
            <p:nvPr/>
          </p:nvSpPr>
          <p:spPr>
            <a:xfrm rot="-5400000">
              <a:off x="11070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40"/>
                  </a:cubicBezTo>
                  <a:cubicBezTo>
                    <a:pt x="0" y="970"/>
                    <a:pt x="330" y="1299"/>
                    <a:pt x="640" y="1299"/>
                  </a:cubicBezTo>
                  <a:cubicBezTo>
                    <a:pt x="969" y="1299"/>
                    <a:pt x="1298" y="970"/>
                    <a:pt x="1298" y="640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14"/>
            <p:cNvSpPr/>
            <p:nvPr/>
          </p:nvSpPr>
          <p:spPr>
            <a:xfrm rot="-5400000">
              <a:off x="926957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4"/>
            <p:cNvSpPr/>
            <p:nvPr/>
          </p:nvSpPr>
          <p:spPr>
            <a:xfrm rot="-5400000">
              <a:off x="748507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1"/>
                  </a:moveTo>
                  <a:cubicBezTo>
                    <a:pt x="330" y="1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14"/>
            <p:cNvSpPr/>
            <p:nvPr/>
          </p:nvSpPr>
          <p:spPr>
            <a:xfrm rot="-5400000">
              <a:off x="22818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8" name="Google Shape;758;p14"/>
          <p:cNvSpPr txBox="1"/>
          <p:nvPr>
            <p:ph type="title"/>
          </p:nvPr>
        </p:nvSpPr>
        <p:spPr>
          <a:xfrm>
            <a:off x="720000" y="3647562"/>
            <a:ext cx="4208100" cy="4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59" name="Google Shape;759;p14"/>
          <p:cNvSpPr txBox="1"/>
          <p:nvPr>
            <p:ph idx="1" type="subTitle"/>
          </p:nvPr>
        </p:nvSpPr>
        <p:spPr>
          <a:xfrm>
            <a:off x="720000" y="996438"/>
            <a:ext cx="4208100" cy="280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0" name="Google Shape;760;p14"/>
          <p:cNvSpPr/>
          <p:nvPr>
            <p:ph idx="2" type="pic"/>
          </p:nvPr>
        </p:nvSpPr>
        <p:spPr>
          <a:xfrm>
            <a:off x="5532700" y="986850"/>
            <a:ext cx="2579100" cy="31698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  <p:grpSp>
        <p:nvGrpSpPr>
          <p:cNvPr id="761" name="Google Shape;761;p14"/>
          <p:cNvGrpSpPr/>
          <p:nvPr/>
        </p:nvGrpSpPr>
        <p:grpSpPr>
          <a:xfrm flipH="1">
            <a:off x="5532689" y="-403388"/>
            <a:ext cx="925310" cy="943383"/>
            <a:chOff x="595389" y="1761100"/>
            <a:chExt cx="925310" cy="943383"/>
          </a:xfrm>
        </p:grpSpPr>
        <p:cxnSp>
          <p:nvCxnSpPr>
            <p:cNvPr id="762" name="Google Shape;762;p14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3" name="Google Shape;763;p14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4" name="Google Shape;764;p14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5_2_1_1_2"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Google Shape;76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993300" y="-1993300"/>
            <a:ext cx="5152625" cy="9139226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15"/>
          <p:cNvSpPr/>
          <p:nvPr/>
        </p:nvSpPr>
        <p:spPr>
          <a:xfrm>
            <a:off x="6915625" y="0"/>
            <a:ext cx="22236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8" name="Google Shape;768;p15"/>
          <p:cNvGrpSpPr/>
          <p:nvPr/>
        </p:nvGrpSpPr>
        <p:grpSpPr>
          <a:xfrm>
            <a:off x="-545080" y="4111613"/>
            <a:ext cx="1656312" cy="1660374"/>
            <a:chOff x="2929375" y="236175"/>
            <a:chExt cx="805325" cy="807300"/>
          </a:xfrm>
        </p:grpSpPr>
        <p:sp>
          <p:nvSpPr>
            <p:cNvPr id="769" name="Google Shape;769;p15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8" name="Google Shape;788;p15"/>
          <p:cNvGrpSpPr/>
          <p:nvPr/>
        </p:nvGrpSpPr>
        <p:grpSpPr>
          <a:xfrm>
            <a:off x="4302975" y="205500"/>
            <a:ext cx="538025" cy="157800"/>
            <a:chOff x="2575325" y="1348650"/>
            <a:chExt cx="538025" cy="157800"/>
          </a:xfrm>
        </p:grpSpPr>
        <p:sp>
          <p:nvSpPr>
            <p:cNvPr id="789" name="Google Shape;789;p15"/>
            <p:cNvSpPr/>
            <p:nvPr/>
          </p:nvSpPr>
          <p:spPr>
            <a:xfrm>
              <a:off x="2575325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2765438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2955550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2" name="Google Shape;792;p15"/>
          <p:cNvGrpSpPr/>
          <p:nvPr/>
        </p:nvGrpSpPr>
        <p:grpSpPr>
          <a:xfrm>
            <a:off x="-179586" y="-290163"/>
            <a:ext cx="925310" cy="943383"/>
            <a:chOff x="595389" y="1761100"/>
            <a:chExt cx="925310" cy="943383"/>
          </a:xfrm>
        </p:grpSpPr>
        <p:cxnSp>
          <p:nvCxnSpPr>
            <p:cNvPr id="793" name="Google Shape;793;p15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4" name="Google Shape;794;p15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5" name="Google Shape;795;p15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96" name="Google Shape;796;p15"/>
          <p:cNvGrpSpPr/>
          <p:nvPr/>
        </p:nvGrpSpPr>
        <p:grpSpPr>
          <a:xfrm>
            <a:off x="8529739" y="4073025"/>
            <a:ext cx="925310" cy="943383"/>
            <a:chOff x="595389" y="1761100"/>
            <a:chExt cx="925310" cy="943383"/>
          </a:xfrm>
        </p:grpSpPr>
        <p:cxnSp>
          <p:nvCxnSpPr>
            <p:cNvPr id="797" name="Google Shape;797;p15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8" name="Google Shape;798;p15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9" name="Google Shape;799;p15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00" name="Google Shape;800;p15"/>
          <p:cNvGrpSpPr/>
          <p:nvPr/>
        </p:nvGrpSpPr>
        <p:grpSpPr>
          <a:xfrm>
            <a:off x="2987422" y="4744400"/>
            <a:ext cx="1584577" cy="196549"/>
            <a:chOff x="750197" y="155825"/>
            <a:chExt cx="1584577" cy="196549"/>
          </a:xfrm>
        </p:grpSpPr>
        <p:sp>
          <p:nvSpPr>
            <p:cNvPr id="801" name="Google Shape;801;p15"/>
            <p:cNvSpPr/>
            <p:nvPr/>
          </p:nvSpPr>
          <p:spPr>
            <a:xfrm rot="-5400000">
              <a:off x="20937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15"/>
            <p:cNvSpPr/>
            <p:nvPr/>
          </p:nvSpPr>
          <p:spPr>
            <a:xfrm rot="-5400000">
              <a:off x="1915294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1"/>
                  </a:moveTo>
                  <a:cubicBezTo>
                    <a:pt x="252" y="1"/>
                    <a:pt x="0" y="233"/>
                    <a:pt x="0" y="563"/>
                  </a:cubicBezTo>
                  <a:cubicBezTo>
                    <a:pt x="0" y="969"/>
                    <a:pt x="252" y="1202"/>
                    <a:pt x="659" y="1202"/>
                  </a:cubicBezTo>
                  <a:cubicBezTo>
                    <a:pt x="969" y="1202"/>
                    <a:pt x="1221" y="969"/>
                    <a:pt x="1221" y="563"/>
                  </a:cubicBezTo>
                  <a:cubicBezTo>
                    <a:pt x="1221" y="23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15"/>
            <p:cNvSpPr/>
            <p:nvPr/>
          </p:nvSpPr>
          <p:spPr>
            <a:xfrm rot="-5400000">
              <a:off x="17351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40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40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15"/>
            <p:cNvSpPr/>
            <p:nvPr/>
          </p:nvSpPr>
          <p:spPr>
            <a:xfrm rot="-5400000">
              <a:off x="1556334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59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59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15"/>
            <p:cNvSpPr/>
            <p:nvPr/>
          </p:nvSpPr>
          <p:spPr>
            <a:xfrm rot="-5400000">
              <a:off x="13782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1"/>
                  </a:moveTo>
                  <a:cubicBezTo>
                    <a:pt x="252" y="1"/>
                    <a:pt x="0" y="330"/>
                    <a:pt x="0" y="640"/>
                  </a:cubicBezTo>
                  <a:cubicBezTo>
                    <a:pt x="0" y="969"/>
                    <a:pt x="252" y="1299"/>
                    <a:pt x="659" y="1299"/>
                  </a:cubicBezTo>
                  <a:cubicBezTo>
                    <a:pt x="969" y="1299"/>
                    <a:pt x="1221" y="969"/>
                    <a:pt x="1221" y="640"/>
                  </a:cubicBezTo>
                  <a:cubicBezTo>
                    <a:pt x="1221" y="330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15"/>
            <p:cNvSpPr/>
            <p:nvPr/>
          </p:nvSpPr>
          <p:spPr>
            <a:xfrm rot="-5400000">
              <a:off x="1197765" y="299422"/>
              <a:ext cx="52930" cy="52974"/>
            </a:xfrm>
            <a:custGeom>
              <a:rect b="b" l="l" r="r" t="t"/>
              <a:pathLst>
                <a:path extrusionOk="0" h="1222" w="1221">
                  <a:moveTo>
                    <a:pt x="659" y="1"/>
                  </a:moveTo>
                  <a:cubicBezTo>
                    <a:pt x="252" y="1"/>
                    <a:pt x="0" y="253"/>
                    <a:pt x="0" y="660"/>
                  </a:cubicBezTo>
                  <a:cubicBezTo>
                    <a:pt x="0" y="970"/>
                    <a:pt x="252" y="1221"/>
                    <a:pt x="659" y="1221"/>
                  </a:cubicBezTo>
                  <a:cubicBezTo>
                    <a:pt x="969" y="1221"/>
                    <a:pt x="1221" y="970"/>
                    <a:pt x="1221" y="660"/>
                  </a:cubicBezTo>
                  <a:cubicBezTo>
                    <a:pt x="1221" y="25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15"/>
            <p:cNvSpPr/>
            <p:nvPr/>
          </p:nvSpPr>
          <p:spPr>
            <a:xfrm rot="-5400000">
              <a:off x="1019336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0"/>
                  </a:moveTo>
                  <a:cubicBezTo>
                    <a:pt x="252" y="0"/>
                    <a:pt x="0" y="233"/>
                    <a:pt x="0" y="640"/>
                  </a:cubicBezTo>
                  <a:cubicBezTo>
                    <a:pt x="0" y="969"/>
                    <a:pt x="252" y="1201"/>
                    <a:pt x="659" y="1201"/>
                  </a:cubicBezTo>
                  <a:cubicBezTo>
                    <a:pt x="969" y="1201"/>
                    <a:pt x="1221" y="969"/>
                    <a:pt x="1221" y="640"/>
                  </a:cubicBezTo>
                  <a:cubicBezTo>
                    <a:pt x="1221" y="233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15"/>
            <p:cNvSpPr/>
            <p:nvPr/>
          </p:nvSpPr>
          <p:spPr>
            <a:xfrm rot="-5400000">
              <a:off x="840886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1"/>
                  </a:moveTo>
                  <a:cubicBezTo>
                    <a:pt x="252" y="1"/>
                    <a:pt x="0" y="252"/>
                    <a:pt x="0" y="582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582"/>
                  </a:cubicBezTo>
                  <a:cubicBezTo>
                    <a:pt x="1221" y="252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15"/>
            <p:cNvSpPr/>
            <p:nvPr/>
          </p:nvSpPr>
          <p:spPr>
            <a:xfrm rot="-5400000">
              <a:off x="2181051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59"/>
                  </a:cubicBezTo>
                  <a:cubicBezTo>
                    <a:pt x="0" y="969"/>
                    <a:pt x="330" y="1299"/>
                    <a:pt x="640" y="1299"/>
                  </a:cubicBezTo>
                  <a:cubicBezTo>
                    <a:pt x="969" y="1299"/>
                    <a:pt x="1298" y="969"/>
                    <a:pt x="1298" y="659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15"/>
            <p:cNvSpPr/>
            <p:nvPr/>
          </p:nvSpPr>
          <p:spPr>
            <a:xfrm rot="-5400000">
              <a:off x="20009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15"/>
            <p:cNvSpPr/>
            <p:nvPr/>
          </p:nvSpPr>
          <p:spPr>
            <a:xfrm rot="-5400000">
              <a:off x="1822503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0"/>
                  </a:moveTo>
                  <a:cubicBezTo>
                    <a:pt x="330" y="0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15"/>
            <p:cNvSpPr/>
            <p:nvPr/>
          </p:nvSpPr>
          <p:spPr>
            <a:xfrm rot="-5400000">
              <a:off x="16440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1"/>
                  </a:moveTo>
                  <a:cubicBezTo>
                    <a:pt x="330" y="1"/>
                    <a:pt x="0" y="233"/>
                    <a:pt x="0" y="563"/>
                  </a:cubicBezTo>
                  <a:cubicBezTo>
                    <a:pt x="0" y="969"/>
                    <a:pt x="330" y="1202"/>
                    <a:pt x="640" y="1202"/>
                  </a:cubicBezTo>
                  <a:cubicBezTo>
                    <a:pt x="969" y="1202"/>
                    <a:pt x="1298" y="969"/>
                    <a:pt x="1298" y="563"/>
                  </a:cubicBezTo>
                  <a:cubicBezTo>
                    <a:pt x="1298" y="233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15"/>
            <p:cNvSpPr/>
            <p:nvPr/>
          </p:nvSpPr>
          <p:spPr>
            <a:xfrm rot="-5400000">
              <a:off x="14639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0"/>
                  </a:moveTo>
                  <a:cubicBezTo>
                    <a:pt x="330" y="0"/>
                    <a:pt x="0" y="330"/>
                    <a:pt x="0" y="640"/>
                  </a:cubicBezTo>
                  <a:cubicBezTo>
                    <a:pt x="0" y="969"/>
                    <a:pt x="330" y="1298"/>
                    <a:pt x="640" y="1298"/>
                  </a:cubicBezTo>
                  <a:cubicBezTo>
                    <a:pt x="969" y="1298"/>
                    <a:pt x="1298" y="969"/>
                    <a:pt x="1298" y="640"/>
                  </a:cubicBezTo>
                  <a:cubicBezTo>
                    <a:pt x="1298" y="330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15"/>
            <p:cNvSpPr/>
            <p:nvPr/>
          </p:nvSpPr>
          <p:spPr>
            <a:xfrm rot="-5400000">
              <a:off x="1285505" y="156237"/>
              <a:ext cx="56312" cy="55488"/>
            </a:xfrm>
            <a:custGeom>
              <a:rect b="b" l="l" r="r" t="t"/>
              <a:pathLst>
                <a:path extrusionOk="0" h="1280" w="1299">
                  <a:moveTo>
                    <a:pt x="640" y="1"/>
                  </a:moveTo>
                  <a:cubicBezTo>
                    <a:pt x="330" y="1"/>
                    <a:pt x="0" y="311"/>
                    <a:pt x="0" y="640"/>
                  </a:cubicBezTo>
                  <a:cubicBezTo>
                    <a:pt x="0" y="969"/>
                    <a:pt x="330" y="1279"/>
                    <a:pt x="640" y="1279"/>
                  </a:cubicBezTo>
                  <a:cubicBezTo>
                    <a:pt x="969" y="1279"/>
                    <a:pt x="1298" y="969"/>
                    <a:pt x="1298" y="640"/>
                  </a:cubicBezTo>
                  <a:cubicBezTo>
                    <a:pt x="1298" y="311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15"/>
            <p:cNvSpPr/>
            <p:nvPr/>
          </p:nvSpPr>
          <p:spPr>
            <a:xfrm rot="-5400000">
              <a:off x="11070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40"/>
                  </a:cubicBezTo>
                  <a:cubicBezTo>
                    <a:pt x="0" y="970"/>
                    <a:pt x="330" y="1299"/>
                    <a:pt x="640" y="1299"/>
                  </a:cubicBezTo>
                  <a:cubicBezTo>
                    <a:pt x="969" y="1299"/>
                    <a:pt x="1298" y="970"/>
                    <a:pt x="1298" y="640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15"/>
            <p:cNvSpPr/>
            <p:nvPr/>
          </p:nvSpPr>
          <p:spPr>
            <a:xfrm rot="-5400000">
              <a:off x="926957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15"/>
            <p:cNvSpPr/>
            <p:nvPr/>
          </p:nvSpPr>
          <p:spPr>
            <a:xfrm rot="-5400000">
              <a:off x="748507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1"/>
                  </a:moveTo>
                  <a:cubicBezTo>
                    <a:pt x="330" y="1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15"/>
            <p:cNvSpPr/>
            <p:nvPr/>
          </p:nvSpPr>
          <p:spPr>
            <a:xfrm rot="-5400000">
              <a:off x="22818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9" name="Google Shape;819;p15"/>
          <p:cNvSpPr txBox="1"/>
          <p:nvPr>
            <p:ph type="title"/>
          </p:nvPr>
        </p:nvSpPr>
        <p:spPr>
          <a:xfrm>
            <a:off x="939663" y="2410550"/>
            <a:ext cx="3914100" cy="803700"/>
          </a:xfrm>
          <a:prstGeom prst="rect">
            <a:avLst/>
          </a:prstGeom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20" name="Google Shape;820;p15"/>
          <p:cNvSpPr txBox="1"/>
          <p:nvPr>
            <p:ph hasCustomPrompt="1" idx="2" type="title"/>
          </p:nvPr>
        </p:nvSpPr>
        <p:spPr>
          <a:xfrm>
            <a:off x="3792363" y="1538450"/>
            <a:ext cx="1061400" cy="7197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21" name="Google Shape;821;p15"/>
          <p:cNvSpPr txBox="1"/>
          <p:nvPr>
            <p:ph idx="1" type="subTitle"/>
          </p:nvPr>
        </p:nvSpPr>
        <p:spPr>
          <a:xfrm>
            <a:off x="939663" y="3366650"/>
            <a:ext cx="3914100" cy="4059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2" name="Google Shape;822;p15"/>
          <p:cNvSpPr/>
          <p:nvPr>
            <p:ph idx="3" type="pic"/>
          </p:nvPr>
        </p:nvSpPr>
        <p:spPr>
          <a:xfrm>
            <a:off x="5625238" y="1070600"/>
            <a:ext cx="2579100" cy="31698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  <p:grpSp>
        <p:nvGrpSpPr>
          <p:cNvPr id="823" name="Google Shape;823;p15"/>
          <p:cNvGrpSpPr/>
          <p:nvPr/>
        </p:nvGrpSpPr>
        <p:grpSpPr>
          <a:xfrm>
            <a:off x="7969795" y="-648662"/>
            <a:ext cx="1656312" cy="1660374"/>
            <a:chOff x="2929375" y="236175"/>
            <a:chExt cx="805325" cy="807300"/>
          </a:xfrm>
        </p:grpSpPr>
        <p:sp>
          <p:nvSpPr>
            <p:cNvPr id="824" name="Google Shape;824;p15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15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15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5_2_1_1_1_2"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4" name="Google Shape;84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993300" y="-1993300"/>
            <a:ext cx="5152625" cy="9139226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16"/>
          <p:cNvSpPr/>
          <p:nvPr/>
        </p:nvSpPr>
        <p:spPr>
          <a:xfrm>
            <a:off x="0" y="0"/>
            <a:ext cx="19980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6" name="Google Shape;846;p16"/>
          <p:cNvGrpSpPr/>
          <p:nvPr/>
        </p:nvGrpSpPr>
        <p:grpSpPr>
          <a:xfrm>
            <a:off x="-676655" y="4065788"/>
            <a:ext cx="1656312" cy="1660374"/>
            <a:chOff x="2929375" y="236175"/>
            <a:chExt cx="805325" cy="807300"/>
          </a:xfrm>
        </p:grpSpPr>
        <p:sp>
          <p:nvSpPr>
            <p:cNvPr id="847" name="Google Shape;847;p16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6" name="Google Shape;866;p16"/>
          <p:cNvGrpSpPr/>
          <p:nvPr/>
        </p:nvGrpSpPr>
        <p:grpSpPr>
          <a:xfrm>
            <a:off x="4302975" y="4715075"/>
            <a:ext cx="538025" cy="157800"/>
            <a:chOff x="2575325" y="1348650"/>
            <a:chExt cx="538025" cy="157800"/>
          </a:xfrm>
        </p:grpSpPr>
        <p:sp>
          <p:nvSpPr>
            <p:cNvPr id="867" name="Google Shape;867;p16"/>
            <p:cNvSpPr/>
            <p:nvPr/>
          </p:nvSpPr>
          <p:spPr>
            <a:xfrm>
              <a:off x="2575325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2765438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2955550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0" name="Google Shape;870;p16"/>
          <p:cNvGrpSpPr/>
          <p:nvPr/>
        </p:nvGrpSpPr>
        <p:grpSpPr>
          <a:xfrm>
            <a:off x="3240339" y="-363938"/>
            <a:ext cx="925310" cy="943383"/>
            <a:chOff x="595389" y="1761100"/>
            <a:chExt cx="925310" cy="943383"/>
          </a:xfrm>
        </p:grpSpPr>
        <p:cxnSp>
          <p:nvCxnSpPr>
            <p:cNvPr id="871" name="Google Shape;871;p16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2" name="Google Shape;872;p16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3" name="Google Shape;873;p16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74" name="Google Shape;874;p16"/>
          <p:cNvGrpSpPr/>
          <p:nvPr/>
        </p:nvGrpSpPr>
        <p:grpSpPr>
          <a:xfrm>
            <a:off x="8383839" y="4424287"/>
            <a:ext cx="925310" cy="943383"/>
            <a:chOff x="595389" y="1761100"/>
            <a:chExt cx="925310" cy="943383"/>
          </a:xfrm>
        </p:grpSpPr>
        <p:cxnSp>
          <p:nvCxnSpPr>
            <p:cNvPr id="875" name="Google Shape;875;p16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6" name="Google Shape;876;p16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7" name="Google Shape;877;p16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78" name="Google Shape;878;p16"/>
          <p:cNvGrpSpPr/>
          <p:nvPr/>
        </p:nvGrpSpPr>
        <p:grpSpPr>
          <a:xfrm>
            <a:off x="269572" y="270850"/>
            <a:ext cx="1584577" cy="196549"/>
            <a:chOff x="750197" y="155825"/>
            <a:chExt cx="1584577" cy="196549"/>
          </a:xfrm>
        </p:grpSpPr>
        <p:sp>
          <p:nvSpPr>
            <p:cNvPr id="879" name="Google Shape;879;p16"/>
            <p:cNvSpPr/>
            <p:nvPr/>
          </p:nvSpPr>
          <p:spPr>
            <a:xfrm rot="-5400000">
              <a:off x="20937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 rot="-5400000">
              <a:off x="1915294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1"/>
                  </a:moveTo>
                  <a:cubicBezTo>
                    <a:pt x="252" y="1"/>
                    <a:pt x="0" y="233"/>
                    <a:pt x="0" y="563"/>
                  </a:cubicBezTo>
                  <a:cubicBezTo>
                    <a:pt x="0" y="969"/>
                    <a:pt x="252" y="1202"/>
                    <a:pt x="659" y="1202"/>
                  </a:cubicBezTo>
                  <a:cubicBezTo>
                    <a:pt x="969" y="1202"/>
                    <a:pt x="1221" y="969"/>
                    <a:pt x="1221" y="563"/>
                  </a:cubicBezTo>
                  <a:cubicBezTo>
                    <a:pt x="1221" y="23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 rot="-5400000">
              <a:off x="17351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40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40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 rot="-5400000">
              <a:off x="1556334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59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59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 rot="-5400000">
              <a:off x="13782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1"/>
                  </a:moveTo>
                  <a:cubicBezTo>
                    <a:pt x="252" y="1"/>
                    <a:pt x="0" y="330"/>
                    <a:pt x="0" y="640"/>
                  </a:cubicBezTo>
                  <a:cubicBezTo>
                    <a:pt x="0" y="969"/>
                    <a:pt x="252" y="1299"/>
                    <a:pt x="659" y="1299"/>
                  </a:cubicBezTo>
                  <a:cubicBezTo>
                    <a:pt x="969" y="1299"/>
                    <a:pt x="1221" y="969"/>
                    <a:pt x="1221" y="640"/>
                  </a:cubicBezTo>
                  <a:cubicBezTo>
                    <a:pt x="1221" y="330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 rot="-5400000">
              <a:off x="1197765" y="299422"/>
              <a:ext cx="52930" cy="52974"/>
            </a:xfrm>
            <a:custGeom>
              <a:rect b="b" l="l" r="r" t="t"/>
              <a:pathLst>
                <a:path extrusionOk="0" h="1222" w="1221">
                  <a:moveTo>
                    <a:pt x="659" y="1"/>
                  </a:moveTo>
                  <a:cubicBezTo>
                    <a:pt x="252" y="1"/>
                    <a:pt x="0" y="253"/>
                    <a:pt x="0" y="660"/>
                  </a:cubicBezTo>
                  <a:cubicBezTo>
                    <a:pt x="0" y="970"/>
                    <a:pt x="252" y="1221"/>
                    <a:pt x="659" y="1221"/>
                  </a:cubicBezTo>
                  <a:cubicBezTo>
                    <a:pt x="969" y="1221"/>
                    <a:pt x="1221" y="970"/>
                    <a:pt x="1221" y="660"/>
                  </a:cubicBezTo>
                  <a:cubicBezTo>
                    <a:pt x="1221" y="25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 rot="-5400000">
              <a:off x="1019336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0"/>
                  </a:moveTo>
                  <a:cubicBezTo>
                    <a:pt x="252" y="0"/>
                    <a:pt x="0" y="233"/>
                    <a:pt x="0" y="640"/>
                  </a:cubicBezTo>
                  <a:cubicBezTo>
                    <a:pt x="0" y="969"/>
                    <a:pt x="252" y="1201"/>
                    <a:pt x="659" y="1201"/>
                  </a:cubicBezTo>
                  <a:cubicBezTo>
                    <a:pt x="969" y="1201"/>
                    <a:pt x="1221" y="969"/>
                    <a:pt x="1221" y="640"/>
                  </a:cubicBezTo>
                  <a:cubicBezTo>
                    <a:pt x="1221" y="233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 rot="-5400000">
              <a:off x="840886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1"/>
                  </a:moveTo>
                  <a:cubicBezTo>
                    <a:pt x="252" y="1"/>
                    <a:pt x="0" y="252"/>
                    <a:pt x="0" y="582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582"/>
                  </a:cubicBezTo>
                  <a:cubicBezTo>
                    <a:pt x="1221" y="252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 rot="-5400000">
              <a:off x="2181051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59"/>
                  </a:cubicBezTo>
                  <a:cubicBezTo>
                    <a:pt x="0" y="969"/>
                    <a:pt x="330" y="1299"/>
                    <a:pt x="640" y="1299"/>
                  </a:cubicBezTo>
                  <a:cubicBezTo>
                    <a:pt x="969" y="1299"/>
                    <a:pt x="1298" y="969"/>
                    <a:pt x="1298" y="659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 rot="-5400000">
              <a:off x="20009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 rot="-5400000">
              <a:off x="1822503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0"/>
                  </a:moveTo>
                  <a:cubicBezTo>
                    <a:pt x="330" y="0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16"/>
            <p:cNvSpPr/>
            <p:nvPr/>
          </p:nvSpPr>
          <p:spPr>
            <a:xfrm rot="-5400000">
              <a:off x="16440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1"/>
                  </a:moveTo>
                  <a:cubicBezTo>
                    <a:pt x="330" y="1"/>
                    <a:pt x="0" y="233"/>
                    <a:pt x="0" y="563"/>
                  </a:cubicBezTo>
                  <a:cubicBezTo>
                    <a:pt x="0" y="969"/>
                    <a:pt x="330" y="1202"/>
                    <a:pt x="640" y="1202"/>
                  </a:cubicBezTo>
                  <a:cubicBezTo>
                    <a:pt x="969" y="1202"/>
                    <a:pt x="1298" y="969"/>
                    <a:pt x="1298" y="563"/>
                  </a:cubicBezTo>
                  <a:cubicBezTo>
                    <a:pt x="1298" y="233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16"/>
            <p:cNvSpPr/>
            <p:nvPr/>
          </p:nvSpPr>
          <p:spPr>
            <a:xfrm rot="-5400000">
              <a:off x="14639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0"/>
                  </a:moveTo>
                  <a:cubicBezTo>
                    <a:pt x="330" y="0"/>
                    <a:pt x="0" y="330"/>
                    <a:pt x="0" y="640"/>
                  </a:cubicBezTo>
                  <a:cubicBezTo>
                    <a:pt x="0" y="969"/>
                    <a:pt x="330" y="1298"/>
                    <a:pt x="640" y="1298"/>
                  </a:cubicBezTo>
                  <a:cubicBezTo>
                    <a:pt x="969" y="1298"/>
                    <a:pt x="1298" y="969"/>
                    <a:pt x="1298" y="640"/>
                  </a:cubicBezTo>
                  <a:cubicBezTo>
                    <a:pt x="1298" y="330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16"/>
            <p:cNvSpPr/>
            <p:nvPr/>
          </p:nvSpPr>
          <p:spPr>
            <a:xfrm rot="-5400000">
              <a:off x="1285505" y="156237"/>
              <a:ext cx="56312" cy="55488"/>
            </a:xfrm>
            <a:custGeom>
              <a:rect b="b" l="l" r="r" t="t"/>
              <a:pathLst>
                <a:path extrusionOk="0" h="1280" w="1299">
                  <a:moveTo>
                    <a:pt x="640" y="1"/>
                  </a:moveTo>
                  <a:cubicBezTo>
                    <a:pt x="330" y="1"/>
                    <a:pt x="0" y="311"/>
                    <a:pt x="0" y="640"/>
                  </a:cubicBezTo>
                  <a:cubicBezTo>
                    <a:pt x="0" y="969"/>
                    <a:pt x="330" y="1279"/>
                    <a:pt x="640" y="1279"/>
                  </a:cubicBezTo>
                  <a:cubicBezTo>
                    <a:pt x="969" y="1279"/>
                    <a:pt x="1298" y="969"/>
                    <a:pt x="1298" y="640"/>
                  </a:cubicBezTo>
                  <a:cubicBezTo>
                    <a:pt x="1298" y="311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16"/>
            <p:cNvSpPr/>
            <p:nvPr/>
          </p:nvSpPr>
          <p:spPr>
            <a:xfrm rot="-5400000">
              <a:off x="11070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40"/>
                  </a:cubicBezTo>
                  <a:cubicBezTo>
                    <a:pt x="0" y="970"/>
                    <a:pt x="330" y="1299"/>
                    <a:pt x="640" y="1299"/>
                  </a:cubicBezTo>
                  <a:cubicBezTo>
                    <a:pt x="969" y="1299"/>
                    <a:pt x="1298" y="970"/>
                    <a:pt x="1298" y="640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16"/>
            <p:cNvSpPr/>
            <p:nvPr/>
          </p:nvSpPr>
          <p:spPr>
            <a:xfrm rot="-5400000">
              <a:off x="926957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16"/>
            <p:cNvSpPr/>
            <p:nvPr/>
          </p:nvSpPr>
          <p:spPr>
            <a:xfrm rot="-5400000">
              <a:off x="748507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1"/>
                  </a:moveTo>
                  <a:cubicBezTo>
                    <a:pt x="330" y="1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16"/>
            <p:cNvSpPr/>
            <p:nvPr/>
          </p:nvSpPr>
          <p:spPr>
            <a:xfrm rot="-5400000">
              <a:off x="22818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7" name="Google Shape;897;p16"/>
          <p:cNvSpPr txBox="1"/>
          <p:nvPr>
            <p:ph type="title"/>
          </p:nvPr>
        </p:nvSpPr>
        <p:spPr>
          <a:xfrm>
            <a:off x="4493688" y="2322775"/>
            <a:ext cx="3930300" cy="837300"/>
          </a:xfrm>
          <a:prstGeom prst="rect">
            <a:avLst/>
          </a:prstGeom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98" name="Google Shape;898;p16"/>
          <p:cNvSpPr txBox="1"/>
          <p:nvPr>
            <p:ph hasCustomPrompt="1" idx="2" type="title"/>
          </p:nvPr>
        </p:nvSpPr>
        <p:spPr>
          <a:xfrm>
            <a:off x="5928113" y="1387550"/>
            <a:ext cx="1061400" cy="7197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99" name="Google Shape;899;p16"/>
          <p:cNvSpPr txBox="1"/>
          <p:nvPr>
            <p:ph idx="1" type="subTitle"/>
          </p:nvPr>
        </p:nvSpPr>
        <p:spPr>
          <a:xfrm>
            <a:off x="4493613" y="3273450"/>
            <a:ext cx="3930300" cy="4788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0" name="Google Shape;900;p16"/>
          <p:cNvSpPr/>
          <p:nvPr>
            <p:ph idx="3" type="pic"/>
          </p:nvPr>
        </p:nvSpPr>
        <p:spPr>
          <a:xfrm>
            <a:off x="1133538" y="986850"/>
            <a:ext cx="2579100" cy="31698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  <p:grpSp>
        <p:nvGrpSpPr>
          <p:cNvPr id="901" name="Google Shape;901;p16"/>
          <p:cNvGrpSpPr/>
          <p:nvPr/>
        </p:nvGrpSpPr>
        <p:grpSpPr>
          <a:xfrm>
            <a:off x="8018345" y="-613187"/>
            <a:ext cx="1656312" cy="1660374"/>
            <a:chOff x="2929375" y="236175"/>
            <a:chExt cx="805325" cy="807300"/>
          </a:xfrm>
        </p:grpSpPr>
        <p:sp>
          <p:nvSpPr>
            <p:cNvPr id="902" name="Google Shape;902;p16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16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16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16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16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16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16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16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16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16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16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16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16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16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16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16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16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16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16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5"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" name="Google Shape;92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993300" y="-1993300"/>
            <a:ext cx="5152625" cy="9139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3" name="Google Shape;923;p17"/>
          <p:cNvGrpSpPr/>
          <p:nvPr/>
        </p:nvGrpSpPr>
        <p:grpSpPr>
          <a:xfrm>
            <a:off x="-1123280" y="776238"/>
            <a:ext cx="1656312" cy="1660374"/>
            <a:chOff x="2929375" y="236175"/>
            <a:chExt cx="805325" cy="807300"/>
          </a:xfrm>
        </p:grpSpPr>
        <p:sp>
          <p:nvSpPr>
            <p:cNvPr id="924" name="Google Shape;924;p17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17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17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17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17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17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17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17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17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17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17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17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17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17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17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17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17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17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17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3" name="Google Shape;943;p17"/>
          <p:cNvGrpSpPr/>
          <p:nvPr/>
        </p:nvGrpSpPr>
        <p:grpSpPr>
          <a:xfrm>
            <a:off x="7885975" y="4715075"/>
            <a:ext cx="538025" cy="157800"/>
            <a:chOff x="2575325" y="1348650"/>
            <a:chExt cx="538025" cy="157800"/>
          </a:xfrm>
        </p:grpSpPr>
        <p:sp>
          <p:nvSpPr>
            <p:cNvPr id="944" name="Google Shape;944;p17"/>
            <p:cNvSpPr/>
            <p:nvPr/>
          </p:nvSpPr>
          <p:spPr>
            <a:xfrm>
              <a:off x="2575325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17"/>
            <p:cNvSpPr/>
            <p:nvPr/>
          </p:nvSpPr>
          <p:spPr>
            <a:xfrm>
              <a:off x="2765438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17"/>
            <p:cNvSpPr/>
            <p:nvPr/>
          </p:nvSpPr>
          <p:spPr>
            <a:xfrm>
              <a:off x="2955550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7" name="Google Shape;947;p17"/>
          <p:cNvGrpSpPr/>
          <p:nvPr/>
        </p:nvGrpSpPr>
        <p:grpSpPr>
          <a:xfrm>
            <a:off x="-246311" y="3659987"/>
            <a:ext cx="925310" cy="943383"/>
            <a:chOff x="595389" y="1761100"/>
            <a:chExt cx="925310" cy="943383"/>
          </a:xfrm>
        </p:grpSpPr>
        <p:cxnSp>
          <p:nvCxnSpPr>
            <p:cNvPr id="948" name="Google Shape;948;p17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9" name="Google Shape;949;p17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0" name="Google Shape;950;p17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51" name="Google Shape;951;p17"/>
          <p:cNvGrpSpPr/>
          <p:nvPr/>
        </p:nvGrpSpPr>
        <p:grpSpPr>
          <a:xfrm>
            <a:off x="6844039" y="4715075"/>
            <a:ext cx="925310" cy="943383"/>
            <a:chOff x="595389" y="1761100"/>
            <a:chExt cx="925310" cy="943383"/>
          </a:xfrm>
        </p:grpSpPr>
        <p:cxnSp>
          <p:nvCxnSpPr>
            <p:cNvPr id="952" name="Google Shape;952;p17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3" name="Google Shape;953;p17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4" name="Google Shape;954;p17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55" name="Google Shape;955;p17"/>
          <p:cNvGrpSpPr/>
          <p:nvPr/>
        </p:nvGrpSpPr>
        <p:grpSpPr>
          <a:xfrm>
            <a:off x="713097" y="213225"/>
            <a:ext cx="1584577" cy="196549"/>
            <a:chOff x="750197" y="155825"/>
            <a:chExt cx="1584577" cy="196549"/>
          </a:xfrm>
        </p:grpSpPr>
        <p:sp>
          <p:nvSpPr>
            <p:cNvPr id="956" name="Google Shape;956;p17"/>
            <p:cNvSpPr/>
            <p:nvPr/>
          </p:nvSpPr>
          <p:spPr>
            <a:xfrm rot="-5400000">
              <a:off x="20937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17"/>
            <p:cNvSpPr/>
            <p:nvPr/>
          </p:nvSpPr>
          <p:spPr>
            <a:xfrm rot="-5400000">
              <a:off x="1915294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1"/>
                  </a:moveTo>
                  <a:cubicBezTo>
                    <a:pt x="252" y="1"/>
                    <a:pt x="0" y="233"/>
                    <a:pt x="0" y="563"/>
                  </a:cubicBezTo>
                  <a:cubicBezTo>
                    <a:pt x="0" y="969"/>
                    <a:pt x="252" y="1202"/>
                    <a:pt x="659" y="1202"/>
                  </a:cubicBezTo>
                  <a:cubicBezTo>
                    <a:pt x="969" y="1202"/>
                    <a:pt x="1221" y="969"/>
                    <a:pt x="1221" y="563"/>
                  </a:cubicBezTo>
                  <a:cubicBezTo>
                    <a:pt x="1221" y="23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17"/>
            <p:cNvSpPr/>
            <p:nvPr/>
          </p:nvSpPr>
          <p:spPr>
            <a:xfrm rot="-5400000">
              <a:off x="17351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40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40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17"/>
            <p:cNvSpPr/>
            <p:nvPr/>
          </p:nvSpPr>
          <p:spPr>
            <a:xfrm rot="-5400000">
              <a:off x="1556334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59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59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17"/>
            <p:cNvSpPr/>
            <p:nvPr/>
          </p:nvSpPr>
          <p:spPr>
            <a:xfrm rot="-5400000">
              <a:off x="13782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1"/>
                  </a:moveTo>
                  <a:cubicBezTo>
                    <a:pt x="252" y="1"/>
                    <a:pt x="0" y="330"/>
                    <a:pt x="0" y="640"/>
                  </a:cubicBezTo>
                  <a:cubicBezTo>
                    <a:pt x="0" y="969"/>
                    <a:pt x="252" y="1299"/>
                    <a:pt x="659" y="1299"/>
                  </a:cubicBezTo>
                  <a:cubicBezTo>
                    <a:pt x="969" y="1299"/>
                    <a:pt x="1221" y="969"/>
                    <a:pt x="1221" y="640"/>
                  </a:cubicBezTo>
                  <a:cubicBezTo>
                    <a:pt x="1221" y="330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17"/>
            <p:cNvSpPr/>
            <p:nvPr/>
          </p:nvSpPr>
          <p:spPr>
            <a:xfrm rot="-5400000">
              <a:off x="1197765" y="299422"/>
              <a:ext cx="52930" cy="52974"/>
            </a:xfrm>
            <a:custGeom>
              <a:rect b="b" l="l" r="r" t="t"/>
              <a:pathLst>
                <a:path extrusionOk="0" h="1222" w="1221">
                  <a:moveTo>
                    <a:pt x="659" y="1"/>
                  </a:moveTo>
                  <a:cubicBezTo>
                    <a:pt x="252" y="1"/>
                    <a:pt x="0" y="253"/>
                    <a:pt x="0" y="660"/>
                  </a:cubicBezTo>
                  <a:cubicBezTo>
                    <a:pt x="0" y="970"/>
                    <a:pt x="252" y="1221"/>
                    <a:pt x="659" y="1221"/>
                  </a:cubicBezTo>
                  <a:cubicBezTo>
                    <a:pt x="969" y="1221"/>
                    <a:pt x="1221" y="970"/>
                    <a:pt x="1221" y="660"/>
                  </a:cubicBezTo>
                  <a:cubicBezTo>
                    <a:pt x="1221" y="25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17"/>
            <p:cNvSpPr/>
            <p:nvPr/>
          </p:nvSpPr>
          <p:spPr>
            <a:xfrm rot="-5400000">
              <a:off x="1019336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0"/>
                  </a:moveTo>
                  <a:cubicBezTo>
                    <a:pt x="252" y="0"/>
                    <a:pt x="0" y="233"/>
                    <a:pt x="0" y="640"/>
                  </a:cubicBezTo>
                  <a:cubicBezTo>
                    <a:pt x="0" y="969"/>
                    <a:pt x="252" y="1201"/>
                    <a:pt x="659" y="1201"/>
                  </a:cubicBezTo>
                  <a:cubicBezTo>
                    <a:pt x="969" y="1201"/>
                    <a:pt x="1221" y="969"/>
                    <a:pt x="1221" y="640"/>
                  </a:cubicBezTo>
                  <a:cubicBezTo>
                    <a:pt x="1221" y="233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17"/>
            <p:cNvSpPr/>
            <p:nvPr/>
          </p:nvSpPr>
          <p:spPr>
            <a:xfrm rot="-5400000">
              <a:off x="840886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1"/>
                  </a:moveTo>
                  <a:cubicBezTo>
                    <a:pt x="252" y="1"/>
                    <a:pt x="0" y="252"/>
                    <a:pt x="0" y="582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582"/>
                  </a:cubicBezTo>
                  <a:cubicBezTo>
                    <a:pt x="1221" y="252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17"/>
            <p:cNvSpPr/>
            <p:nvPr/>
          </p:nvSpPr>
          <p:spPr>
            <a:xfrm rot="-5400000">
              <a:off x="2181051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59"/>
                  </a:cubicBezTo>
                  <a:cubicBezTo>
                    <a:pt x="0" y="969"/>
                    <a:pt x="330" y="1299"/>
                    <a:pt x="640" y="1299"/>
                  </a:cubicBezTo>
                  <a:cubicBezTo>
                    <a:pt x="969" y="1299"/>
                    <a:pt x="1298" y="969"/>
                    <a:pt x="1298" y="659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17"/>
            <p:cNvSpPr/>
            <p:nvPr/>
          </p:nvSpPr>
          <p:spPr>
            <a:xfrm rot="-5400000">
              <a:off x="20009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17"/>
            <p:cNvSpPr/>
            <p:nvPr/>
          </p:nvSpPr>
          <p:spPr>
            <a:xfrm rot="-5400000">
              <a:off x="1822503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0"/>
                  </a:moveTo>
                  <a:cubicBezTo>
                    <a:pt x="330" y="0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17"/>
            <p:cNvSpPr/>
            <p:nvPr/>
          </p:nvSpPr>
          <p:spPr>
            <a:xfrm rot="-5400000">
              <a:off x="16440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1"/>
                  </a:moveTo>
                  <a:cubicBezTo>
                    <a:pt x="330" y="1"/>
                    <a:pt x="0" y="233"/>
                    <a:pt x="0" y="563"/>
                  </a:cubicBezTo>
                  <a:cubicBezTo>
                    <a:pt x="0" y="969"/>
                    <a:pt x="330" y="1202"/>
                    <a:pt x="640" y="1202"/>
                  </a:cubicBezTo>
                  <a:cubicBezTo>
                    <a:pt x="969" y="1202"/>
                    <a:pt x="1298" y="969"/>
                    <a:pt x="1298" y="563"/>
                  </a:cubicBezTo>
                  <a:cubicBezTo>
                    <a:pt x="1298" y="233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17"/>
            <p:cNvSpPr/>
            <p:nvPr/>
          </p:nvSpPr>
          <p:spPr>
            <a:xfrm rot="-5400000">
              <a:off x="14639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0"/>
                  </a:moveTo>
                  <a:cubicBezTo>
                    <a:pt x="330" y="0"/>
                    <a:pt x="0" y="330"/>
                    <a:pt x="0" y="640"/>
                  </a:cubicBezTo>
                  <a:cubicBezTo>
                    <a:pt x="0" y="969"/>
                    <a:pt x="330" y="1298"/>
                    <a:pt x="640" y="1298"/>
                  </a:cubicBezTo>
                  <a:cubicBezTo>
                    <a:pt x="969" y="1298"/>
                    <a:pt x="1298" y="969"/>
                    <a:pt x="1298" y="640"/>
                  </a:cubicBezTo>
                  <a:cubicBezTo>
                    <a:pt x="1298" y="330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17"/>
            <p:cNvSpPr/>
            <p:nvPr/>
          </p:nvSpPr>
          <p:spPr>
            <a:xfrm rot="-5400000">
              <a:off x="1285505" y="156237"/>
              <a:ext cx="56312" cy="55488"/>
            </a:xfrm>
            <a:custGeom>
              <a:rect b="b" l="l" r="r" t="t"/>
              <a:pathLst>
                <a:path extrusionOk="0" h="1280" w="1299">
                  <a:moveTo>
                    <a:pt x="640" y="1"/>
                  </a:moveTo>
                  <a:cubicBezTo>
                    <a:pt x="330" y="1"/>
                    <a:pt x="0" y="311"/>
                    <a:pt x="0" y="640"/>
                  </a:cubicBezTo>
                  <a:cubicBezTo>
                    <a:pt x="0" y="969"/>
                    <a:pt x="330" y="1279"/>
                    <a:pt x="640" y="1279"/>
                  </a:cubicBezTo>
                  <a:cubicBezTo>
                    <a:pt x="969" y="1279"/>
                    <a:pt x="1298" y="969"/>
                    <a:pt x="1298" y="640"/>
                  </a:cubicBezTo>
                  <a:cubicBezTo>
                    <a:pt x="1298" y="311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17"/>
            <p:cNvSpPr/>
            <p:nvPr/>
          </p:nvSpPr>
          <p:spPr>
            <a:xfrm rot="-5400000">
              <a:off x="11070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40"/>
                  </a:cubicBezTo>
                  <a:cubicBezTo>
                    <a:pt x="0" y="970"/>
                    <a:pt x="330" y="1299"/>
                    <a:pt x="640" y="1299"/>
                  </a:cubicBezTo>
                  <a:cubicBezTo>
                    <a:pt x="969" y="1299"/>
                    <a:pt x="1298" y="970"/>
                    <a:pt x="1298" y="640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17"/>
            <p:cNvSpPr/>
            <p:nvPr/>
          </p:nvSpPr>
          <p:spPr>
            <a:xfrm rot="-5400000">
              <a:off x="926957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17"/>
            <p:cNvSpPr/>
            <p:nvPr/>
          </p:nvSpPr>
          <p:spPr>
            <a:xfrm rot="-5400000">
              <a:off x="748507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1"/>
                  </a:moveTo>
                  <a:cubicBezTo>
                    <a:pt x="330" y="1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17"/>
            <p:cNvSpPr/>
            <p:nvPr/>
          </p:nvSpPr>
          <p:spPr>
            <a:xfrm rot="-5400000">
              <a:off x="22818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4" name="Google Shape;974;p17"/>
          <p:cNvGrpSpPr/>
          <p:nvPr/>
        </p:nvGrpSpPr>
        <p:grpSpPr>
          <a:xfrm>
            <a:off x="7564414" y="-403375"/>
            <a:ext cx="925310" cy="943383"/>
            <a:chOff x="595389" y="1761100"/>
            <a:chExt cx="925310" cy="943383"/>
          </a:xfrm>
        </p:grpSpPr>
        <p:cxnSp>
          <p:nvCxnSpPr>
            <p:cNvPr id="975" name="Google Shape;975;p17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6" name="Google Shape;976;p17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7" name="Google Shape;977;p17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978" name="Google Shape;978;p17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979" name="Google Shape;979;p17"/>
          <p:cNvGrpSpPr/>
          <p:nvPr/>
        </p:nvGrpSpPr>
        <p:grpSpPr>
          <a:xfrm>
            <a:off x="8616195" y="2858138"/>
            <a:ext cx="1656312" cy="1660374"/>
            <a:chOff x="2929375" y="236175"/>
            <a:chExt cx="805325" cy="807300"/>
          </a:xfrm>
        </p:grpSpPr>
        <p:sp>
          <p:nvSpPr>
            <p:cNvPr id="980" name="Google Shape;980;p17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17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7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17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17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17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17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17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17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17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7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17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17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7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17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17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17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7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17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5_1"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" name="Google Shape;100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993300" y="-1993300"/>
            <a:ext cx="5152625" cy="9139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1" name="Google Shape;1001;p18"/>
          <p:cNvGrpSpPr/>
          <p:nvPr/>
        </p:nvGrpSpPr>
        <p:grpSpPr>
          <a:xfrm>
            <a:off x="8032695" y="4147613"/>
            <a:ext cx="1656312" cy="1660374"/>
            <a:chOff x="2929375" y="236175"/>
            <a:chExt cx="805325" cy="807300"/>
          </a:xfrm>
        </p:grpSpPr>
        <p:sp>
          <p:nvSpPr>
            <p:cNvPr id="1002" name="Google Shape;1002;p18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8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8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18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18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18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18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18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18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18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18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1" name="Google Shape;1021;p18"/>
          <p:cNvGrpSpPr/>
          <p:nvPr/>
        </p:nvGrpSpPr>
        <p:grpSpPr>
          <a:xfrm>
            <a:off x="4300600" y="4743900"/>
            <a:ext cx="538025" cy="157800"/>
            <a:chOff x="2575325" y="1348650"/>
            <a:chExt cx="538025" cy="157800"/>
          </a:xfrm>
        </p:grpSpPr>
        <p:sp>
          <p:nvSpPr>
            <p:cNvPr id="1022" name="Google Shape;1022;p18"/>
            <p:cNvSpPr/>
            <p:nvPr/>
          </p:nvSpPr>
          <p:spPr>
            <a:xfrm>
              <a:off x="2575325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18"/>
            <p:cNvSpPr/>
            <p:nvPr/>
          </p:nvSpPr>
          <p:spPr>
            <a:xfrm>
              <a:off x="2765438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18"/>
            <p:cNvSpPr/>
            <p:nvPr/>
          </p:nvSpPr>
          <p:spPr>
            <a:xfrm>
              <a:off x="2955550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5" name="Google Shape;1025;p18"/>
          <p:cNvGrpSpPr/>
          <p:nvPr/>
        </p:nvGrpSpPr>
        <p:grpSpPr>
          <a:xfrm>
            <a:off x="-323011" y="3530000"/>
            <a:ext cx="925310" cy="943383"/>
            <a:chOff x="595389" y="1761100"/>
            <a:chExt cx="925310" cy="943383"/>
          </a:xfrm>
        </p:grpSpPr>
        <p:cxnSp>
          <p:nvCxnSpPr>
            <p:cNvPr id="1026" name="Google Shape;1026;p18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7" name="Google Shape;1027;p18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8" name="Google Shape;1028;p18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029" name="Google Shape;1029;p18"/>
          <p:cNvGrpSpPr/>
          <p:nvPr/>
        </p:nvGrpSpPr>
        <p:grpSpPr>
          <a:xfrm>
            <a:off x="7400822" y="177200"/>
            <a:ext cx="1584577" cy="196549"/>
            <a:chOff x="750197" y="155825"/>
            <a:chExt cx="1584577" cy="196549"/>
          </a:xfrm>
        </p:grpSpPr>
        <p:sp>
          <p:nvSpPr>
            <p:cNvPr id="1030" name="Google Shape;1030;p18"/>
            <p:cNvSpPr/>
            <p:nvPr/>
          </p:nvSpPr>
          <p:spPr>
            <a:xfrm rot="-5400000">
              <a:off x="20937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18"/>
            <p:cNvSpPr/>
            <p:nvPr/>
          </p:nvSpPr>
          <p:spPr>
            <a:xfrm rot="-5400000">
              <a:off x="1915294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1"/>
                  </a:moveTo>
                  <a:cubicBezTo>
                    <a:pt x="252" y="1"/>
                    <a:pt x="0" y="233"/>
                    <a:pt x="0" y="563"/>
                  </a:cubicBezTo>
                  <a:cubicBezTo>
                    <a:pt x="0" y="969"/>
                    <a:pt x="252" y="1202"/>
                    <a:pt x="659" y="1202"/>
                  </a:cubicBezTo>
                  <a:cubicBezTo>
                    <a:pt x="969" y="1202"/>
                    <a:pt x="1221" y="969"/>
                    <a:pt x="1221" y="563"/>
                  </a:cubicBezTo>
                  <a:cubicBezTo>
                    <a:pt x="1221" y="23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18"/>
            <p:cNvSpPr/>
            <p:nvPr/>
          </p:nvSpPr>
          <p:spPr>
            <a:xfrm rot="-5400000">
              <a:off x="17351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40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40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18"/>
            <p:cNvSpPr/>
            <p:nvPr/>
          </p:nvSpPr>
          <p:spPr>
            <a:xfrm rot="-5400000">
              <a:off x="1556334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59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59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18"/>
            <p:cNvSpPr/>
            <p:nvPr/>
          </p:nvSpPr>
          <p:spPr>
            <a:xfrm rot="-5400000">
              <a:off x="13782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1"/>
                  </a:moveTo>
                  <a:cubicBezTo>
                    <a:pt x="252" y="1"/>
                    <a:pt x="0" y="330"/>
                    <a:pt x="0" y="640"/>
                  </a:cubicBezTo>
                  <a:cubicBezTo>
                    <a:pt x="0" y="969"/>
                    <a:pt x="252" y="1299"/>
                    <a:pt x="659" y="1299"/>
                  </a:cubicBezTo>
                  <a:cubicBezTo>
                    <a:pt x="969" y="1299"/>
                    <a:pt x="1221" y="969"/>
                    <a:pt x="1221" y="640"/>
                  </a:cubicBezTo>
                  <a:cubicBezTo>
                    <a:pt x="1221" y="330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18"/>
            <p:cNvSpPr/>
            <p:nvPr/>
          </p:nvSpPr>
          <p:spPr>
            <a:xfrm rot="-5400000">
              <a:off x="1197765" y="299422"/>
              <a:ext cx="52930" cy="52974"/>
            </a:xfrm>
            <a:custGeom>
              <a:rect b="b" l="l" r="r" t="t"/>
              <a:pathLst>
                <a:path extrusionOk="0" h="1222" w="1221">
                  <a:moveTo>
                    <a:pt x="659" y="1"/>
                  </a:moveTo>
                  <a:cubicBezTo>
                    <a:pt x="252" y="1"/>
                    <a:pt x="0" y="253"/>
                    <a:pt x="0" y="660"/>
                  </a:cubicBezTo>
                  <a:cubicBezTo>
                    <a:pt x="0" y="970"/>
                    <a:pt x="252" y="1221"/>
                    <a:pt x="659" y="1221"/>
                  </a:cubicBezTo>
                  <a:cubicBezTo>
                    <a:pt x="969" y="1221"/>
                    <a:pt x="1221" y="970"/>
                    <a:pt x="1221" y="660"/>
                  </a:cubicBezTo>
                  <a:cubicBezTo>
                    <a:pt x="1221" y="25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18"/>
            <p:cNvSpPr/>
            <p:nvPr/>
          </p:nvSpPr>
          <p:spPr>
            <a:xfrm rot="-5400000">
              <a:off x="1019336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0"/>
                  </a:moveTo>
                  <a:cubicBezTo>
                    <a:pt x="252" y="0"/>
                    <a:pt x="0" y="233"/>
                    <a:pt x="0" y="640"/>
                  </a:cubicBezTo>
                  <a:cubicBezTo>
                    <a:pt x="0" y="969"/>
                    <a:pt x="252" y="1201"/>
                    <a:pt x="659" y="1201"/>
                  </a:cubicBezTo>
                  <a:cubicBezTo>
                    <a:pt x="969" y="1201"/>
                    <a:pt x="1221" y="969"/>
                    <a:pt x="1221" y="640"/>
                  </a:cubicBezTo>
                  <a:cubicBezTo>
                    <a:pt x="1221" y="233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18"/>
            <p:cNvSpPr/>
            <p:nvPr/>
          </p:nvSpPr>
          <p:spPr>
            <a:xfrm rot="-5400000">
              <a:off x="840886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1"/>
                  </a:moveTo>
                  <a:cubicBezTo>
                    <a:pt x="252" y="1"/>
                    <a:pt x="0" y="252"/>
                    <a:pt x="0" y="582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582"/>
                  </a:cubicBezTo>
                  <a:cubicBezTo>
                    <a:pt x="1221" y="252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18"/>
            <p:cNvSpPr/>
            <p:nvPr/>
          </p:nvSpPr>
          <p:spPr>
            <a:xfrm rot="-5400000">
              <a:off x="2181051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59"/>
                  </a:cubicBezTo>
                  <a:cubicBezTo>
                    <a:pt x="0" y="969"/>
                    <a:pt x="330" y="1299"/>
                    <a:pt x="640" y="1299"/>
                  </a:cubicBezTo>
                  <a:cubicBezTo>
                    <a:pt x="969" y="1299"/>
                    <a:pt x="1298" y="969"/>
                    <a:pt x="1298" y="659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18"/>
            <p:cNvSpPr/>
            <p:nvPr/>
          </p:nvSpPr>
          <p:spPr>
            <a:xfrm rot="-5400000">
              <a:off x="20009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18"/>
            <p:cNvSpPr/>
            <p:nvPr/>
          </p:nvSpPr>
          <p:spPr>
            <a:xfrm rot="-5400000">
              <a:off x="1822503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0"/>
                  </a:moveTo>
                  <a:cubicBezTo>
                    <a:pt x="330" y="0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18"/>
            <p:cNvSpPr/>
            <p:nvPr/>
          </p:nvSpPr>
          <p:spPr>
            <a:xfrm rot="-5400000">
              <a:off x="16440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1"/>
                  </a:moveTo>
                  <a:cubicBezTo>
                    <a:pt x="330" y="1"/>
                    <a:pt x="0" y="233"/>
                    <a:pt x="0" y="563"/>
                  </a:cubicBezTo>
                  <a:cubicBezTo>
                    <a:pt x="0" y="969"/>
                    <a:pt x="330" y="1202"/>
                    <a:pt x="640" y="1202"/>
                  </a:cubicBezTo>
                  <a:cubicBezTo>
                    <a:pt x="969" y="1202"/>
                    <a:pt x="1298" y="969"/>
                    <a:pt x="1298" y="563"/>
                  </a:cubicBezTo>
                  <a:cubicBezTo>
                    <a:pt x="1298" y="233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8"/>
            <p:cNvSpPr/>
            <p:nvPr/>
          </p:nvSpPr>
          <p:spPr>
            <a:xfrm rot="-5400000">
              <a:off x="14639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0"/>
                  </a:moveTo>
                  <a:cubicBezTo>
                    <a:pt x="330" y="0"/>
                    <a:pt x="0" y="330"/>
                    <a:pt x="0" y="640"/>
                  </a:cubicBezTo>
                  <a:cubicBezTo>
                    <a:pt x="0" y="969"/>
                    <a:pt x="330" y="1298"/>
                    <a:pt x="640" y="1298"/>
                  </a:cubicBezTo>
                  <a:cubicBezTo>
                    <a:pt x="969" y="1298"/>
                    <a:pt x="1298" y="969"/>
                    <a:pt x="1298" y="640"/>
                  </a:cubicBezTo>
                  <a:cubicBezTo>
                    <a:pt x="1298" y="330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18"/>
            <p:cNvSpPr/>
            <p:nvPr/>
          </p:nvSpPr>
          <p:spPr>
            <a:xfrm rot="-5400000">
              <a:off x="1285505" y="156237"/>
              <a:ext cx="56312" cy="55488"/>
            </a:xfrm>
            <a:custGeom>
              <a:rect b="b" l="l" r="r" t="t"/>
              <a:pathLst>
                <a:path extrusionOk="0" h="1280" w="1299">
                  <a:moveTo>
                    <a:pt x="640" y="1"/>
                  </a:moveTo>
                  <a:cubicBezTo>
                    <a:pt x="330" y="1"/>
                    <a:pt x="0" y="311"/>
                    <a:pt x="0" y="640"/>
                  </a:cubicBezTo>
                  <a:cubicBezTo>
                    <a:pt x="0" y="969"/>
                    <a:pt x="330" y="1279"/>
                    <a:pt x="640" y="1279"/>
                  </a:cubicBezTo>
                  <a:cubicBezTo>
                    <a:pt x="969" y="1279"/>
                    <a:pt x="1298" y="969"/>
                    <a:pt x="1298" y="640"/>
                  </a:cubicBezTo>
                  <a:cubicBezTo>
                    <a:pt x="1298" y="311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18"/>
            <p:cNvSpPr/>
            <p:nvPr/>
          </p:nvSpPr>
          <p:spPr>
            <a:xfrm rot="-5400000">
              <a:off x="11070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40"/>
                  </a:cubicBezTo>
                  <a:cubicBezTo>
                    <a:pt x="0" y="970"/>
                    <a:pt x="330" y="1299"/>
                    <a:pt x="640" y="1299"/>
                  </a:cubicBezTo>
                  <a:cubicBezTo>
                    <a:pt x="969" y="1299"/>
                    <a:pt x="1298" y="970"/>
                    <a:pt x="1298" y="640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18"/>
            <p:cNvSpPr/>
            <p:nvPr/>
          </p:nvSpPr>
          <p:spPr>
            <a:xfrm rot="-5400000">
              <a:off x="926957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18"/>
            <p:cNvSpPr/>
            <p:nvPr/>
          </p:nvSpPr>
          <p:spPr>
            <a:xfrm rot="-5400000">
              <a:off x="748507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1"/>
                  </a:moveTo>
                  <a:cubicBezTo>
                    <a:pt x="330" y="1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18"/>
            <p:cNvSpPr/>
            <p:nvPr/>
          </p:nvSpPr>
          <p:spPr>
            <a:xfrm rot="-5400000">
              <a:off x="22818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8" name="Google Shape;1048;p18"/>
          <p:cNvGrpSpPr/>
          <p:nvPr/>
        </p:nvGrpSpPr>
        <p:grpSpPr>
          <a:xfrm>
            <a:off x="8529739" y="965475"/>
            <a:ext cx="925310" cy="943383"/>
            <a:chOff x="595389" y="1761100"/>
            <a:chExt cx="925310" cy="943383"/>
          </a:xfrm>
        </p:grpSpPr>
        <p:cxnSp>
          <p:nvCxnSpPr>
            <p:cNvPr id="1049" name="Google Shape;1049;p18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0" name="Google Shape;1050;p18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1" name="Google Shape;1051;p18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052" name="Google Shape;1052;p18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053" name="Google Shape;1053;p18"/>
          <p:cNvGrpSpPr/>
          <p:nvPr/>
        </p:nvGrpSpPr>
        <p:grpSpPr>
          <a:xfrm>
            <a:off x="-567955" y="-694887"/>
            <a:ext cx="1656312" cy="1660374"/>
            <a:chOff x="2929375" y="236175"/>
            <a:chExt cx="805325" cy="807300"/>
          </a:xfrm>
        </p:grpSpPr>
        <p:sp>
          <p:nvSpPr>
            <p:cNvPr id="1054" name="Google Shape;1054;p18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18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18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18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18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18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18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18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18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18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18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18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18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18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18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18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18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8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8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5_2"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4" name="Google Shape;1074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993300" y="-1993300"/>
            <a:ext cx="5152625" cy="9139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5" name="Google Shape;1075;p19"/>
          <p:cNvGrpSpPr/>
          <p:nvPr/>
        </p:nvGrpSpPr>
        <p:grpSpPr>
          <a:xfrm>
            <a:off x="8032695" y="4147613"/>
            <a:ext cx="1656312" cy="1660374"/>
            <a:chOff x="2929375" y="236175"/>
            <a:chExt cx="805325" cy="807300"/>
          </a:xfrm>
        </p:grpSpPr>
        <p:sp>
          <p:nvSpPr>
            <p:cNvPr id="1076" name="Google Shape;1076;p19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9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9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9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9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9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9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19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19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19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19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5" name="Google Shape;1095;p19"/>
          <p:cNvGrpSpPr/>
          <p:nvPr/>
        </p:nvGrpSpPr>
        <p:grpSpPr>
          <a:xfrm>
            <a:off x="4300600" y="4743900"/>
            <a:ext cx="538025" cy="157800"/>
            <a:chOff x="2575325" y="1348650"/>
            <a:chExt cx="538025" cy="157800"/>
          </a:xfrm>
        </p:grpSpPr>
        <p:sp>
          <p:nvSpPr>
            <p:cNvPr id="1096" name="Google Shape;1096;p19"/>
            <p:cNvSpPr/>
            <p:nvPr/>
          </p:nvSpPr>
          <p:spPr>
            <a:xfrm>
              <a:off x="2575325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19"/>
            <p:cNvSpPr/>
            <p:nvPr/>
          </p:nvSpPr>
          <p:spPr>
            <a:xfrm>
              <a:off x="2765438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19"/>
            <p:cNvSpPr/>
            <p:nvPr/>
          </p:nvSpPr>
          <p:spPr>
            <a:xfrm>
              <a:off x="2955550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9" name="Google Shape;1099;p19"/>
          <p:cNvGrpSpPr/>
          <p:nvPr/>
        </p:nvGrpSpPr>
        <p:grpSpPr>
          <a:xfrm>
            <a:off x="-323011" y="3753300"/>
            <a:ext cx="925310" cy="943383"/>
            <a:chOff x="595389" y="1761100"/>
            <a:chExt cx="925310" cy="943383"/>
          </a:xfrm>
        </p:grpSpPr>
        <p:cxnSp>
          <p:nvCxnSpPr>
            <p:cNvPr id="1100" name="Google Shape;1100;p19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1" name="Google Shape;1101;p19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2" name="Google Shape;1102;p19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103" name="Google Shape;1103;p19"/>
          <p:cNvGrpSpPr/>
          <p:nvPr/>
        </p:nvGrpSpPr>
        <p:grpSpPr>
          <a:xfrm>
            <a:off x="6839422" y="177200"/>
            <a:ext cx="1584577" cy="196549"/>
            <a:chOff x="750197" y="155825"/>
            <a:chExt cx="1584577" cy="196549"/>
          </a:xfrm>
        </p:grpSpPr>
        <p:sp>
          <p:nvSpPr>
            <p:cNvPr id="1104" name="Google Shape;1104;p19"/>
            <p:cNvSpPr/>
            <p:nvPr/>
          </p:nvSpPr>
          <p:spPr>
            <a:xfrm rot="-5400000">
              <a:off x="20937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19"/>
            <p:cNvSpPr/>
            <p:nvPr/>
          </p:nvSpPr>
          <p:spPr>
            <a:xfrm rot="-5400000">
              <a:off x="1915294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1"/>
                  </a:moveTo>
                  <a:cubicBezTo>
                    <a:pt x="252" y="1"/>
                    <a:pt x="0" y="233"/>
                    <a:pt x="0" y="563"/>
                  </a:cubicBezTo>
                  <a:cubicBezTo>
                    <a:pt x="0" y="969"/>
                    <a:pt x="252" y="1202"/>
                    <a:pt x="659" y="1202"/>
                  </a:cubicBezTo>
                  <a:cubicBezTo>
                    <a:pt x="969" y="1202"/>
                    <a:pt x="1221" y="969"/>
                    <a:pt x="1221" y="563"/>
                  </a:cubicBezTo>
                  <a:cubicBezTo>
                    <a:pt x="1221" y="23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9"/>
            <p:cNvSpPr/>
            <p:nvPr/>
          </p:nvSpPr>
          <p:spPr>
            <a:xfrm rot="-5400000">
              <a:off x="17351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40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40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9"/>
            <p:cNvSpPr/>
            <p:nvPr/>
          </p:nvSpPr>
          <p:spPr>
            <a:xfrm rot="-5400000">
              <a:off x="1556334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59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59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9"/>
            <p:cNvSpPr/>
            <p:nvPr/>
          </p:nvSpPr>
          <p:spPr>
            <a:xfrm rot="-5400000">
              <a:off x="13782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1"/>
                  </a:moveTo>
                  <a:cubicBezTo>
                    <a:pt x="252" y="1"/>
                    <a:pt x="0" y="330"/>
                    <a:pt x="0" y="640"/>
                  </a:cubicBezTo>
                  <a:cubicBezTo>
                    <a:pt x="0" y="969"/>
                    <a:pt x="252" y="1299"/>
                    <a:pt x="659" y="1299"/>
                  </a:cubicBezTo>
                  <a:cubicBezTo>
                    <a:pt x="969" y="1299"/>
                    <a:pt x="1221" y="969"/>
                    <a:pt x="1221" y="640"/>
                  </a:cubicBezTo>
                  <a:cubicBezTo>
                    <a:pt x="1221" y="330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9"/>
            <p:cNvSpPr/>
            <p:nvPr/>
          </p:nvSpPr>
          <p:spPr>
            <a:xfrm rot="-5400000">
              <a:off x="1197765" y="299422"/>
              <a:ext cx="52930" cy="52974"/>
            </a:xfrm>
            <a:custGeom>
              <a:rect b="b" l="l" r="r" t="t"/>
              <a:pathLst>
                <a:path extrusionOk="0" h="1222" w="1221">
                  <a:moveTo>
                    <a:pt x="659" y="1"/>
                  </a:moveTo>
                  <a:cubicBezTo>
                    <a:pt x="252" y="1"/>
                    <a:pt x="0" y="253"/>
                    <a:pt x="0" y="660"/>
                  </a:cubicBezTo>
                  <a:cubicBezTo>
                    <a:pt x="0" y="970"/>
                    <a:pt x="252" y="1221"/>
                    <a:pt x="659" y="1221"/>
                  </a:cubicBezTo>
                  <a:cubicBezTo>
                    <a:pt x="969" y="1221"/>
                    <a:pt x="1221" y="970"/>
                    <a:pt x="1221" y="660"/>
                  </a:cubicBezTo>
                  <a:cubicBezTo>
                    <a:pt x="1221" y="25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19"/>
            <p:cNvSpPr/>
            <p:nvPr/>
          </p:nvSpPr>
          <p:spPr>
            <a:xfrm rot="-5400000">
              <a:off x="1019336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0"/>
                  </a:moveTo>
                  <a:cubicBezTo>
                    <a:pt x="252" y="0"/>
                    <a:pt x="0" y="233"/>
                    <a:pt x="0" y="640"/>
                  </a:cubicBezTo>
                  <a:cubicBezTo>
                    <a:pt x="0" y="969"/>
                    <a:pt x="252" y="1201"/>
                    <a:pt x="659" y="1201"/>
                  </a:cubicBezTo>
                  <a:cubicBezTo>
                    <a:pt x="969" y="1201"/>
                    <a:pt x="1221" y="969"/>
                    <a:pt x="1221" y="640"/>
                  </a:cubicBezTo>
                  <a:cubicBezTo>
                    <a:pt x="1221" y="233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19"/>
            <p:cNvSpPr/>
            <p:nvPr/>
          </p:nvSpPr>
          <p:spPr>
            <a:xfrm rot="-5400000">
              <a:off x="840886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1"/>
                  </a:moveTo>
                  <a:cubicBezTo>
                    <a:pt x="252" y="1"/>
                    <a:pt x="0" y="252"/>
                    <a:pt x="0" y="582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582"/>
                  </a:cubicBezTo>
                  <a:cubicBezTo>
                    <a:pt x="1221" y="252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9"/>
            <p:cNvSpPr/>
            <p:nvPr/>
          </p:nvSpPr>
          <p:spPr>
            <a:xfrm rot="-5400000">
              <a:off x="2181051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59"/>
                  </a:cubicBezTo>
                  <a:cubicBezTo>
                    <a:pt x="0" y="969"/>
                    <a:pt x="330" y="1299"/>
                    <a:pt x="640" y="1299"/>
                  </a:cubicBezTo>
                  <a:cubicBezTo>
                    <a:pt x="969" y="1299"/>
                    <a:pt x="1298" y="969"/>
                    <a:pt x="1298" y="659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9"/>
            <p:cNvSpPr/>
            <p:nvPr/>
          </p:nvSpPr>
          <p:spPr>
            <a:xfrm rot="-5400000">
              <a:off x="20009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9"/>
            <p:cNvSpPr/>
            <p:nvPr/>
          </p:nvSpPr>
          <p:spPr>
            <a:xfrm rot="-5400000">
              <a:off x="1822503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0"/>
                  </a:moveTo>
                  <a:cubicBezTo>
                    <a:pt x="330" y="0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9"/>
            <p:cNvSpPr/>
            <p:nvPr/>
          </p:nvSpPr>
          <p:spPr>
            <a:xfrm rot="-5400000">
              <a:off x="16440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1"/>
                  </a:moveTo>
                  <a:cubicBezTo>
                    <a:pt x="330" y="1"/>
                    <a:pt x="0" y="233"/>
                    <a:pt x="0" y="563"/>
                  </a:cubicBezTo>
                  <a:cubicBezTo>
                    <a:pt x="0" y="969"/>
                    <a:pt x="330" y="1202"/>
                    <a:pt x="640" y="1202"/>
                  </a:cubicBezTo>
                  <a:cubicBezTo>
                    <a:pt x="969" y="1202"/>
                    <a:pt x="1298" y="969"/>
                    <a:pt x="1298" y="563"/>
                  </a:cubicBezTo>
                  <a:cubicBezTo>
                    <a:pt x="1298" y="233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9"/>
            <p:cNvSpPr/>
            <p:nvPr/>
          </p:nvSpPr>
          <p:spPr>
            <a:xfrm rot="-5400000">
              <a:off x="14639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0"/>
                  </a:moveTo>
                  <a:cubicBezTo>
                    <a:pt x="330" y="0"/>
                    <a:pt x="0" y="330"/>
                    <a:pt x="0" y="640"/>
                  </a:cubicBezTo>
                  <a:cubicBezTo>
                    <a:pt x="0" y="969"/>
                    <a:pt x="330" y="1298"/>
                    <a:pt x="640" y="1298"/>
                  </a:cubicBezTo>
                  <a:cubicBezTo>
                    <a:pt x="969" y="1298"/>
                    <a:pt x="1298" y="969"/>
                    <a:pt x="1298" y="640"/>
                  </a:cubicBezTo>
                  <a:cubicBezTo>
                    <a:pt x="1298" y="330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9"/>
            <p:cNvSpPr/>
            <p:nvPr/>
          </p:nvSpPr>
          <p:spPr>
            <a:xfrm rot="-5400000">
              <a:off x="1285505" y="156237"/>
              <a:ext cx="56312" cy="55488"/>
            </a:xfrm>
            <a:custGeom>
              <a:rect b="b" l="l" r="r" t="t"/>
              <a:pathLst>
                <a:path extrusionOk="0" h="1280" w="1299">
                  <a:moveTo>
                    <a:pt x="640" y="1"/>
                  </a:moveTo>
                  <a:cubicBezTo>
                    <a:pt x="330" y="1"/>
                    <a:pt x="0" y="311"/>
                    <a:pt x="0" y="640"/>
                  </a:cubicBezTo>
                  <a:cubicBezTo>
                    <a:pt x="0" y="969"/>
                    <a:pt x="330" y="1279"/>
                    <a:pt x="640" y="1279"/>
                  </a:cubicBezTo>
                  <a:cubicBezTo>
                    <a:pt x="969" y="1279"/>
                    <a:pt x="1298" y="969"/>
                    <a:pt x="1298" y="640"/>
                  </a:cubicBezTo>
                  <a:cubicBezTo>
                    <a:pt x="1298" y="311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9"/>
            <p:cNvSpPr/>
            <p:nvPr/>
          </p:nvSpPr>
          <p:spPr>
            <a:xfrm rot="-5400000">
              <a:off x="11070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40"/>
                  </a:cubicBezTo>
                  <a:cubicBezTo>
                    <a:pt x="0" y="970"/>
                    <a:pt x="330" y="1299"/>
                    <a:pt x="640" y="1299"/>
                  </a:cubicBezTo>
                  <a:cubicBezTo>
                    <a:pt x="969" y="1299"/>
                    <a:pt x="1298" y="970"/>
                    <a:pt x="1298" y="640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9"/>
            <p:cNvSpPr/>
            <p:nvPr/>
          </p:nvSpPr>
          <p:spPr>
            <a:xfrm rot="-5400000">
              <a:off x="926957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9"/>
            <p:cNvSpPr/>
            <p:nvPr/>
          </p:nvSpPr>
          <p:spPr>
            <a:xfrm rot="-5400000">
              <a:off x="748507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1"/>
                  </a:moveTo>
                  <a:cubicBezTo>
                    <a:pt x="330" y="1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9"/>
            <p:cNvSpPr/>
            <p:nvPr/>
          </p:nvSpPr>
          <p:spPr>
            <a:xfrm rot="-5400000">
              <a:off x="22818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2" name="Google Shape;1122;p19"/>
          <p:cNvGrpSpPr/>
          <p:nvPr/>
        </p:nvGrpSpPr>
        <p:grpSpPr>
          <a:xfrm>
            <a:off x="8529739" y="1145550"/>
            <a:ext cx="925310" cy="943383"/>
            <a:chOff x="595389" y="1761100"/>
            <a:chExt cx="925310" cy="943383"/>
          </a:xfrm>
        </p:grpSpPr>
        <p:cxnSp>
          <p:nvCxnSpPr>
            <p:cNvPr id="1123" name="Google Shape;1123;p19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4" name="Google Shape;1124;p19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5" name="Google Shape;1125;p19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126" name="Google Shape;1126;p19"/>
          <p:cNvGrpSpPr/>
          <p:nvPr/>
        </p:nvGrpSpPr>
        <p:grpSpPr>
          <a:xfrm>
            <a:off x="-688505" y="-853362"/>
            <a:ext cx="1656312" cy="1660374"/>
            <a:chOff x="2929375" y="236175"/>
            <a:chExt cx="805325" cy="807300"/>
          </a:xfrm>
        </p:grpSpPr>
        <p:sp>
          <p:nvSpPr>
            <p:cNvPr id="1127" name="Google Shape;1127;p19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19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9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9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9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9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9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9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9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9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19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19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19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19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19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19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19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19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19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6" name="Google Shape;1146;p19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5_2_1"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8" name="Google Shape;1148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993300" y="-1993300"/>
            <a:ext cx="5152625" cy="9139226"/>
          </a:xfrm>
          <a:prstGeom prst="rect">
            <a:avLst/>
          </a:prstGeom>
          <a:noFill/>
          <a:ln>
            <a:noFill/>
          </a:ln>
        </p:spPr>
      </p:pic>
      <p:sp>
        <p:nvSpPr>
          <p:cNvPr id="1149" name="Google Shape;1149;p20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150" name="Google Shape;1150;p20"/>
          <p:cNvGrpSpPr/>
          <p:nvPr/>
        </p:nvGrpSpPr>
        <p:grpSpPr>
          <a:xfrm>
            <a:off x="1520470" y="4673463"/>
            <a:ext cx="1656312" cy="1660374"/>
            <a:chOff x="2929375" y="236175"/>
            <a:chExt cx="805325" cy="807300"/>
          </a:xfrm>
        </p:grpSpPr>
        <p:sp>
          <p:nvSpPr>
            <p:cNvPr id="1151" name="Google Shape;1151;p20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20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20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20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20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20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20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20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20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20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20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20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20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20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20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20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20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20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20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0" name="Google Shape;1170;p20"/>
          <p:cNvGrpSpPr/>
          <p:nvPr/>
        </p:nvGrpSpPr>
        <p:grpSpPr>
          <a:xfrm rot="5400000">
            <a:off x="93600" y="2492838"/>
            <a:ext cx="538025" cy="157800"/>
            <a:chOff x="2575325" y="1348650"/>
            <a:chExt cx="538025" cy="157800"/>
          </a:xfrm>
        </p:grpSpPr>
        <p:sp>
          <p:nvSpPr>
            <p:cNvPr id="1171" name="Google Shape;1171;p20"/>
            <p:cNvSpPr/>
            <p:nvPr/>
          </p:nvSpPr>
          <p:spPr>
            <a:xfrm>
              <a:off x="2575325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20"/>
            <p:cNvSpPr/>
            <p:nvPr/>
          </p:nvSpPr>
          <p:spPr>
            <a:xfrm>
              <a:off x="2765438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20"/>
            <p:cNvSpPr/>
            <p:nvPr/>
          </p:nvSpPr>
          <p:spPr>
            <a:xfrm>
              <a:off x="2955550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4" name="Google Shape;1174;p20"/>
          <p:cNvGrpSpPr/>
          <p:nvPr/>
        </p:nvGrpSpPr>
        <p:grpSpPr>
          <a:xfrm>
            <a:off x="-323011" y="3530000"/>
            <a:ext cx="925310" cy="943383"/>
            <a:chOff x="595389" y="1761100"/>
            <a:chExt cx="925310" cy="943383"/>
          </a:xfrm>
        </p:grpSpPr>
        <p:cxnSp>
          <p:nvCxnSpPr>
            <p:cNvPr id="1175" name="Google Shape;1175;p20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6" name="Google Shape;1176;p20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7" name="Google Shape;1177;p20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178" name="Google Shape;1178;p20"/>
          <p:cNvGrpSpPr/>
          <p:nvPr/>
        </p:nvGrpSpPr>
        <p:grpSpPr>
          <a:xfrm>
            <a:off x="6500372" y="4743900"/>
            <a:ext cx="1584577" cy="196549"/>
            <a:chOff x="750197" y="155825"/>
            <a:chExt cx="1584577" cy="196549"/>
          </a:xfrm>
        </p:grpSpPr>
        <p:sp>
          <p:nvSpPr>
            <p:cNvPr id="1179" name="Google Shape;1179;p20"/>
            <p:cNvSpPr/>
            <p:nvPr/>
          </p:nvSpPr>
          <p:spPr>
            <a:xfrm rot="-5400000">
              <a:off x="20937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20"/>
            <p:cNvSpPr/>
            <p:nvPr/>
          </p:nvSpPr>
          <p:spPr>
            <a:xfrm rot="-5400000">
              <a:off x="1915294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1"/>
                  </a:moveTo>
                  <a:cubicBezTo>
                    <a:pt x="252" y="1"/>
                    <a:pt x="0" y="233"/>
                    <a:pt x="0" y="563"/>
                  </a:cubicBezTo>
                  <a:cubicBezTo>
                    <a:pt x="0" y="969"/>
                    <a:pt x="252" y="1202"/>
                    <a:pt x="659" y="1202"/>
                  </a:cubicBezTo>
                  <a:cubicBezTo>
                    <a:pt x="969" y="1202"/>
                    <a:pt x="1221" y="969"/>
                    <a:pt x="1221" y="563"/>
                  </a:cubicBezTo>
                  <a:cubicBezTo>
                    <a:pt x="1221" y="23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20"/>
            <p:cNvSpPr/>
            <p:nvPr/>
          </p:nvSpPr>
          <p:spPr>
            <a:xfrm rot="-5400000">
              <a:off x="17351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40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40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20"/>
            <p:cNvSpPr/>
            <p:nvPr/>
          </p:nvSpPr>
          <p:spPr>
            <a:xfrm rot="-5400000">
              <a:off x="1556334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59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59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20"/>
            <p:cNvSpPr/>
            <p:nvPr/>
          </p:nvSpPr>
          <p:spPr>
            <a:xfrm rot="-5400000">
              <a:off x="13782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1"/>
                  </a:moveTo>
                  <a:cubicBezTo>
                    <a:pt x="252" y="1"/>
                    <a:pt x="0" y="330"/>
                    <a:pt x="0" y="640"/>
                  </a:cubicBezTo>
                  <a:cubicBezTo>
                    <a:pt x="0" y="969"/>
                    <a:pt x="252" y="1299"/>
                    <a:pt x="659" y="1299"/>
                  </a:cubicBezTo>
                  <a:cubicBezTo>
                    <a:pt x="969" y="1299"/>
                    <a:pt x="1221" y="969"/>
                    <a:pt x="1221" y="640"/>
                  </a:cubicBezTo>
                  <a:cubicBezTo>
                    <a:pt x="1221" y="330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20"/>
            <p:cNvSpPr/>
            <p:nvPr/>
          </p:nvSpPr>
          <p:spPr>
            <a:xfrm rot="-5400000">
              <a:off x="1197765" y="299422"/>
              <a:ext cx="52930" cy="52974"/>
            </a:xfrm>
            <a:custGeom>
              <a:rect b="b" l="l" r="r" t="t"/>
              <a:pathLst>
                <a:path extrusionOk="0" h="1222" w="1221">
                  <a:moveTo>
                    <a:pt x="659" y="1"/>
                  </a:moveTo>
                  <a:cubicBezTo>
                    <a:pt x="252" y="1"/>
                    <a:pt x="0" y="253"/>
                    <a:pt x="0" y="660"/>
                  </a:cubicBezTo>
                  <a:cubicBezTo>
                    <a:pt x="0" y="970"/>
                    <a:pt x="252" y="1221"/>
                    <a:pt x="659" y="1221"/>
                  </a:cubicBezTo>
                  <a:cubicBezTo>
                    <a:pt x="969" y="1221"/>
                    <a:pt x="1221" y="970"/>
                    <a:pt x="1221" y="660"/>
                  </a:cubicBezTo>
                  <a:cubicBezTo>
                    <a:pt x="1221" y="25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20"/>
            <p:cNvSpPr/>
            <p:nvPr/>
          </p:nvSpPr>
          <p:spPr>
            <a:xfrm rot="-5400000">
              <a:off x="1019336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0"/>
                  </a:moveTo>
                  <a:cubicBezTo>
                    <a:pt x="252" y="0"/>
                    <a:pt x="0" y="233"/>
                    <a:pt x="0" y="640"/>
                  </a:cubicBezTo>
                  <a:cubicBezTo>
                    <a:pt x="0" y="969"/>
                    <a:pt x="252" y="1201"/>
                    <a:pt x="659" y="1201"/>
                  </a:cubicBezTo>
                  <a:cubicBezTo>
                    <a:pt x="969" y="1201"/>
                    <a:pt x="1221" y="969"/>
                    <a:pt x="1221" y="640"/>
                  </a:cubicBezTo>
                  <a:cubicBezTo>
                    <a:pt x="1221" y="233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20"/>
            <p:cNvSpPr/>
            <p:nvPr/>
          </p:nvSpPr>
          <p:spPr>
            <a:xfrm rot="-5400000">
              <a:off x="840886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1"/>
                  </a:moveTo>
                  <a:cubicBezTo>
                    <a:pt x="252" y="1"/>
                    <a:pt x="0" y="252"/>
                    <a:pt x="0" y="582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582"/>
                  </a:cubicBezTo>
                  <a:cubicBezTo>
                    <a:pt x="1221" y="252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20"/>
            <p:cNvSpPr/>
            <p:nvPr/>
          </p:nvSpPr>
          <p:spPr>
            <a:xfrm rot="-5400000">
              <a:off x="2181051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59"/>
                  </a:cubicBezTo>
                  <a:cubicBezTo>
                    <a:pt x="0" y="969"/>
                    <a:pt x="330" y="1299"/>
                    <a:pt x="640" y="1299"/>
                  </a:cubicBezTo>
                  <a:cubicBezTo>
                    <a:pt x="969" y="1299"/>
                    <a:pt x="1298" y="969"/>
                    <a:pt x="1298" y="659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20"/>
            <p:cNvSpPr/>
            <p:nvPr/>
          </p:nvSpPr>
          <p:spPr>
            <a:xfrm rot="-5400000">
              <a:off x="20009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20"/>
            <p:cNvSpPr/>
            <p:nvPr/>
          </p:nvSpPr>
          <p:spPr>
            <a:xfrm rot="-5400000">
              <a:off x="1822503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0"/>
                  </a:moveTo>
                  <a:cubicBezTo>
                    <a:pt x="330" y="0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20"/>
            <p:cNvSpPr/>
            <p:nvPr/>
          </p:nvSpPr>
          <p:spPr>
            <a:xfrm rot="-5400000">
              <a:off x="16440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1"/>
                  </a:moveTo>
                  <a:cubicBezTo>
                    <a:pt x="330" y="1"/>
                    <a:pt x="0" y="233"/>
                    <a:pt x="0" y="563"/>
                  </a:cubicBezTo>
                  <a:cubicBezTo>
                    <a:pt x="0" y="969"/>
                    <a:pt x="330" y="1202"/>
                    <a:pt x="640" y="1202"/>
                  </a:cubicBezTo>
                  <a:cubicBezTo>
                    <a:pt x="969" y="1202"/>
                    <a:pt x="1298" y="969"/>
                    <a:pt x="1298" y="563"/>
                  </a:cubicBezTo>
                  <a:cubicBezTo>
                    <a:pt x="1298" y="233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20"/>
            <p:cNvSpPr/>
            <p:nvPr/>
          </p:nvSpPr>
          <p:spPr>
            <a:xfrm rot="-5400000">
              <a:off x="14639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0"/>
                  </a:moveTo>
                  <a:cubicBezTo>
                    <a:pt x="330" y="0"/>
                    <a:pt x="0" y="330"/>
                    <a:pt x="0" y="640"/>
                  </a:cubicBezTo>
                  <a:cubicBezTo>
                    <a:pt x="0" y="969"/>
                    <a:pt x="330" y="1298"/>
                    <a:pt x="640" y="1298"/>
                  </a:cubicBezTo>
                  <a:cubicBezTo>
                    <a:pt x="969" y="1298"/>
                    <a:pt x="1298" y="969"/>
                    <a:pt x="1298" y="640"/>
                  </a:cubicBezTo>
                  <a:cubicBezTo>
                    <a:pt x="1298" y="330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20"/>
            <p:cNvSpPr/>
            <p:nvPr/>
          </p:nvSpPr>
          <p:spPr>
            <a:xfrm rot="-5400000">
              <a:off x="1285505" y="156237"/>
              <a:ext cx="56312" cy="55488"/>
            </a:xfrm>
            <a:custGeom>
              <a:rect b="b" l="l" r="r" t="t"/>
              <a:pathLst>
                <a:path extrusionOk="0" h="1280" w="1299">
                  <a:moveTo>
                    <a:pt x="640" y="1"/>
                  </a:moveTo>
                  <a:cubicBezTo>
                    <a:pt x="330" y="1"/>
                    <a:pt x="0" y="311"/>
                    <a:pt x="0" y="640"/>
                  </a:cubicBezTo>
                  <a:cubicBezTo>
                    <a:pt x="0" y="969"/>
                    <a:pt x="330" y="1279"/>
                    <a:pt x="640" y="1279"/>
                  </a:cubicBezTo>
                  <a:cubicBezTo>
                    <a:pt x="969" y="1279"/>
                    <a:pt x="1298" y="969"/>
                    <a:pt x="1298" y="640"/>
                  </a:cubicBezTo>
                  <a:cubicBezTo>
                    <a:pt x="1298" y="311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20"/>
            <p:cNvSpPr/>
            <p:nvPr/>
          </p:nvSpPr>
          <p:spPr>
            <a:xfrm rot="-5400000">
              <a:off x="11070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40"/>
                  </a:cubicBezTo>
                  <a:cubicBezTo>
                    <a:pt x="0" y="970"/>
                    <a:pt x="330" y="1299"/>
                    <a:pt x="640" y="1299"/>
                  </a:cubicBezTo>
                  <a:cubicBezTo>
                    <a:pt x="969" y="1299"/>
                    <a:pt x="1298" y="970"/>
                    <a:pt x="1298" y="640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20"/>
            <p:cNvSpPr/>
            <p:nvPr/>
          </p:nvSpPr>
          <p:spPr>
            <a:xfrm rot="-5400000">
              <a:off x="926957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20"/>
            <p:cNvSpPr/>
            <p:nvPr/>
          </p:nvSpPr>
          <p:spPr>
            <a:xfrm rot="-5400000">
              <a:off x="748507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1"/>
                  </a:moveTo>
                  <a:cubicBezTo>
                    <a:pt x="330" y="1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20"/>
            <p:cNvSpPr/>
            <p:nvPr/>
          </p:nvSpPr>
          <p:spPr>
            <a:xfrm rot="-5400000">
              <a:off x="22818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7" name="Google Shape;1197;p20"/>
          <p:cNvGrpSpPr/>
          <p:nvPr/>
        </p:nvGrpSpPr>
        <p:grpSpPr>
          <a:xfrm>
            <a:off x="8529739" y="965475"/>
            <a:ext cx="925310" cy="943383"/>
            <a:chOff x="595389" y="1761100"/>
            <a:chExt cx="925310" cy="943383"/>
          </a:xfrm>
        </p:grpSpPr>
        <p:cxnSp>
          <p:nvCxnSpPr>
            <p:cNvPr id="1198" name="Google Shape;1198;p20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9" name="Google Shape;1199;p20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0" name="Google Shape;1200;p20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201" name="Google Shape;1201;p20"/>
          <p:cNvGrpSpPr/>
          <p:nvPr/>
        </p:nvGrpSpPr>
        <p:grpSpPr>
          <a:xfrm>
            <a:off x="6153170" y="-1163137"/>
            <a:ext cx="1656312" cy="1660374"/>
            <a:chOff x="2929375" y="236175"/>
            <a:chExt cx="805325" cy="807300"/>
          </a:xfrm>
        </p:grpSpPr>
        <p:sp>
          <p:nvSpPr>
            <p:cNvPr id="1202" name="Google Shape;1202;p20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20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20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20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20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20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20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20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20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20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20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20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20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20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20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20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20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20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20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993300" y="-1993300"/>
            <a:ext cx="5152625" cy="913922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"/>
          <p:cNvSpPr/>
          <p:nvPr/>
        </p:nvSpPr>
        <p:spPr>
          <a:xfrm>
            <a:off x="0" y="0"/>
            <a:ext cx="27510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" name="Google Shape;68;p3"/>
          <p:cNvGrpSpPr/>
          <p:nvPr/>
        </p:nvGrpSpPr>
        <p:grpSpPr>
          <a:xfrm>
            <a:off x="7933020" y="4114401"/>
            <a:ext cx="1656312" cy="1660374"/>
            <a:chOff x="2929375" y="236175"/>
            <a:chExt cx="805325" cy="807300"/>
          </a:xfrm>
        </p:grpSpPr>
        <p:sp>
          <p:nvSpPr>
            <p:cNvPr id="69" name="Google Shape;69;p3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" name="Google Shape;88;p3"/>
          <p:cNvGrpSpPr/>
          <p:nvPr/>
        </p:nvGrpSpPr>
        <p:grpSpPr>
          <a:xfrm>
            <a:off x="8565939" y="2998375"/>
            <a:ext cx="925310" cy="943383"/>
            <a:chOff x="595389" y="1761100"/>
            <a:chExt cx="925310" cy="943383"/>
          </a:xfrm>
        </p:grpSpPr>
        <p:cxnSp>
          <p:nvCxnSpPr>
            <p:cNvPr id="89" name="Google Shape;89;p3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2" name="Google Shape;92;p3"/>
          <p:cNvGrpSpPr/>
          <p:nvPr/>
        </p:nvGrpSpPr>
        <p:grpSpPr>
          <a:xfrm>
            <a:off x="-316986" y="627862"/>
            <a:ext cx="925310" cy="943383"/>
            <a:chOff x="595389" y="1761100"/>
            <a:chExt cx="925310" cy="943383"/>
          </a:xfrm>
        </p:grpSpPr>
        <p:cxnSp>
          <p:nvCxnSpPr>
            <p:cNvPr id="93" name="Google Shape;93;p3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6" name="Google Shape;96;p3"/>
          <p:cNvGrpSpPr/>
          <p:nvPr/>
        </p:nvGrpSpPr>
        <p:grpSpPr>
          <a:xfrm>
            <a:off x="958410" y="4505112"/>
            <a:ext cx="1584577" cy="196549"/>
            <a:chOff x="750197" y="155825"/>
            <a:chExt cx="1584577" cy="196549"/>
          </a:xfrm>
        </p:grpSpPr>
        <p:sp>
          <p:nvSpPr>
            <p:cNvPr id="97" name="Google Shape;97;p3"/>
            <p:cNvSpPr/>
            <p:nvPr/>
          </p:nvSpPr>
          <p:spPr>
            <a:xfrm rot="-5400000">
              <a:off x="20937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 rot="-5400000">
              <a:off x="1915294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1"/>
                  </a:moveTo>
                  <a:cubicBezTo>
                    <a:pt x="252" y="1"/>
                    <a:pt x="0" y="233"/>
                    <a:pt x="0" y="563"/>
                  </a:cubicBezTo>
                  <a:cubicBezTo>
                    <a:pt x="0" y="969"/>
                    <a:pt x="252" y="1202"/>
                    <a:pt x="659" y="1202"/>
                  </a:cubicBezTo>
                  <a:cubicBezTo>
                    <a:pt x="969" y="1202"/>
                    <a:pt x="1221" y="969"/>
                    <a:pt x="1221" y="563"/>
                  </a:cubicBezTo>
                  <a:cubicBezTo>
                    <a:pt x="1221" y="23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 rot="-5400000">
              <a:off x="17351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40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40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 rot="-5400000">
              <a:off x="1556334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59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59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 rot="-5400000">
              <a:off x="13782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1"/>
                  </a:moveTo>
                  <a:cubicBezTo>
                    <a:pt x="252" y="1"/>
                    <a:pt x="0" y="330"/>
                    <a:pt x="0" y="640"/>
                  </a:cubicBezTo>
                  <a:cubicBezTo>
                    <a:pt x="0" y="969"/>
                    <a:pt x="252" y="1299"/>
                    <a:pt x="659" y="1299"/>
                  </a:cubicBezTo>
                  <a:cubicBezTo>
                    <a:pt x="969" y="1299"/>
                    <a:pt x="1221" y="969"/>
                    <a:pt x="1221" y="640"/>
                  </a:cubicBezTo>
                  <a:cubicBezTo>
                    <a:pt x="1221" y="330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 rot="-5400000">
              <a:off x="1197765" y="299422"/>
              <a:ext cx="52930" cy="52974"/>
            </a:xfrm>
            <a:custGeom>
              <a:rect b="b" l="l" r="r" t="t"/>
              <a:pathLst>
                <a:path extrusionOk="0" h="1222" w="1221">
                  <a:moveTo>
                    <a:pt x="659" y="1"/>
                  </a:moveTo>
                  <a:cubicBezTo>
                    <a:pt x="252" y="1"/>
                    <a:pt x="0" y="253"/>
                    <a:pt x="0" y="660"/>
                  </a:cubicBezTo>
                  <a:cubicBezTo>
                    <a:pt x="0" y="970"/>
                    <a:pt x="252" y="1221"/>
                    <a:pt x="659" y="1221"/>
                  </a:cubicBezTo>
                  <a:cubicBezTo>
                    <a:pt x="969" y="1221"/>
                    <a:pt x="1221" y="970"/>
                    <a:pt x="1221" y="660"/>
                  </a:cubicBezTo>
                  <a:cubicBezTo>
                    <a:pt x="1221" y="25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 rot="-5400000">
              <a:off x="1019336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0"/>
                  </a:moveTo>
                  <a:cubicBezTo>
                    <a:pt x="252" y="0"/>
                    <a:pt x="0" y="233"/>
                    <a:pt x="0" y="640"/>
                  </a:cubicBezTo>
                  <a:cubicBezTo>
                    <a:pt x="0" y="969"/>
                    <a:pt x="252" y="1201"/>
                    <a:pt x="659" y="1201"/>
                  </a:cubicBezTo>
                  <a:cubicBezTo>
                    <a:pt x="969" y="1201"/>
                    <a:pt x="1221" y="969"/>
                    <a:pt x="1221" y="640"/>
                  </a:cubicBezTo>
                  <a:cubicBezTo>
                    <a:pt x="1221" y="233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 rot="-5400000">
              <a:off x="840886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1"/>
                  </a:moveTo>
                  <a:cubicBezTo>
                    <a:pt x="252" y="1"/>
                    <a:pt x="0" y="252"/>
                    <a:pt x="0" y="582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582"/>
                  </a:cubicBezTo>
                  <a:cubicBezTo>
                    <a:pt x="1221" y="252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 rot="-5400000">
              <a:off x="2181051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59"/>
                  </a:cubicBezTo>
                  <a:cubicBezTo>
                    <a:pt x="0" y="969"/>
                    <a:pt x="330" y="1299"/>
                    <a:pt x="640" y="1299"/>
                  </a:cubicBezTo>
                  <a:cubicBezTo>
                    <a:pt x="969" y="1299"/>
                    <a:pt x="1298" y="969"/>
                    <a:pt x="1298" y="659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 rot="-5400000">
              <a:off x="20009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 rot="-5400000">
              <a:off x="1822503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0"/>
                  </a:moveTo>
                  <a:cubicBezTo>
                    <a:pt x="330" y="0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 rot="-5400000">
              <a:off x="16440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1"/>
                  </a:moveTo>
                  <a:cubicBezTo>
                    <a:pt x="330" y="1"/>
                    <a:pt x="0" y="233"/>
                    <a:pt x="0" y="563"/>
                  </a:cubicBezTo>
                  <a:cubicBezTo>
                    <a:pt x="0" y="969"/>
                    <a:pt x="330" y="1202"/>
                    <a:pt x="640" y="1202"/>
                  </a:cubicBezTo>
                  <a:cubicBezTo>
                    <a:pt x="969" y="1202"/>
                    <a:pt x="1298" y="969"/>
                    <a:pt x="1298" y="563"/>
                  </a:cubicBezTo>
                  <a:cubicBezTo>
                    <a:pt x="1298" y="233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 rot="-5400000">
              <a:off x="14639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0"/>
                  </a:moveTo>
                  <a:cubicBezTo>
                    <a:pt x="330" y="0"/>
                    <a:pt x="0" y="330"/>
                    <a:pt x="0" y="640"/>
                  </a:cubicBezTo>
                  <a:cubicBezTo>
                    <a:pt x="0" y="969"/>
                    <a:pt x="330" y="1298"/>
                    <a:pt x="640" y="1298"/>
                  </a:cubicBezTo>
                  <a:cubicBezTo>
                    <a:pt x="969" y="1298"/>
                    <a:pt x="1298" y="969"/>
                    <a:pt x="1298" y="640"/>
                  </a:cubicBezTo>
                  <a:cubicBezTo>
                    <a:pt x="1298" y="330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 rot="-5400000">
              <a:off x="1285505" y="156237"/>
              <a:ext cx="56312" cy="55488"/>
            </a:xfrm>
            <a:custGeom>
              <a:rect b="b" l="l" r="r" t="t"/>
              <a:pathLst>
                <a:path extrusionOk="0" h="1280" w="1299">
                  <a:moveTo>
                    <a:pt x="640" y="1"/>
                  </a:moveTo>
                  <a:cubicBezTo>
                    <a:pt x="330" y="1"/>
                    <a:pt x="0" y="311"/>
                    <a:pt x="0" y="640"/>
                  </a:cubicBezTo>
                  <a:cubicBezTo>
                    <a:pt x="0" y="969"/>
                    <a:pt x="330" y="1279"/>
                    <a:pt x="640" y="1279"/>
                  </a:cubicBezTo>
                  <a:cubicBezTo>
                    <a:pt x="969" y="1279"/>
                    <a:pt x="1298" y="969"/>
                    <a:pt x="1298" y="640"/>
                  </a:cubicBezTo>
                  <a:cubicBezTo>
                    <a:pt x="1298" y="311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 rot="-5400000">
              <a:off x="11070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40"/>
                  </a:cubicBezTo>
                  <a:cubicBezTo>
                    <a:pt x="0" y="970"/>
                    <a:pt x="330" y="1299"/>
                    <a:pt x="640" y="1299"/>
                  </a:cubicBezTo>
                  <a:cubicBezTo>
                    <a:pt x="969" y="1299"/>
                    <a:pt x="1298" y="970"/>
                    <a:pt x="1298" y="640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 rot="-5400000">
              <a:off x="926957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 rot="-5400000">
              <a:off x="748507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1"/>
                  </a:moveTo>
                  <a:cubicBezTo>
                    <a:pt x="330" y="1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 rot="-5400000">
              <a:off x="22818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Google Shape;115;p3"/>
          <p:cNvSpPr txBox="1"/>
          <p:nvPr>
            <p:ph type="title"/>
          </p:nvPr>
        </p:nvSpPr>
        <p:spPr>
          <a:xfrm>
            <a:off x="4063762" y="2309550"/>
            <a:ext cx="4030500" cy="904800"/>
          </a:xfrm>
          <a:prstGeom prst="rect">
            <a:avLst/>
          </a:prstGeom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6" name="Google Shape;116;p3"/>
          <p:cNvSpPr txBox="1"/>
          <p:nvPr>
            <p:ph hasCustomPrompt="1" idx="2" type="title"/>
          </p:nvPr>
        </p:nvSpPr>
        <p:spPr>
          <a:xfrm>
            <a:off x="5548308" y="1494475"/>
            <a:ext cx="1061400" cy="7197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7" name="Google Shape;117;p3"/>
          <p:cNvSpPr txBox="1"/>
          <p:nvPr>
            <p:ph idx="1" type="subTitle"/>
          </p:nvPr>
        </p:nvSpPr>
        <p:spPr>
          <a:xfrm>
            <a:off x="4063750" y="3309725"/>
            <a:ext cx="4030500" cy="4059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"/>
          <p:cNvSpPr/>
          <p:nvPr>
            <p:ph idx="3" type="pic"/>
          </p:nvPr>
        </p:nvSpPr>
        <p:spPr>
          <a:xfrm>
            <a:off x="958388" y="986850"/>
            <a:ext cx="2579100" cy="31698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9"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2" name="Google Shape;1222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993300" y="-1993300"/>
            <a:ext cx="5152625" cy="9139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3" name="Google Shape;1223;p21"/>
          <p:cNvGrpSpPr/>
          <p:nvPr/>
        </p:nvGrpSpPr>
        <p:grpSpPr>
          <a:xfrm>
            <a:off x="7946270" y="4162013"/>
            <a:ext cx="1656312" cy="1660374"/>
            <a:chOff x="2929375" y="236175"/>
            <a:chExt cx="805325" cy="807300"/>
          </a:xfrm>
        </p:grpSpPr>
        <p:sp>
          <p:nvSpPr>
            <p:cNvPr id="1224" name="Google Shape;1224;p21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21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21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21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21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21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21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21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21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21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21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21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21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21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21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21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21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21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21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3" name="Google Shape;1243;p21"/>
          <p:cNvGrpSpPr/>
          <p:nvPr/>
        </p:nvGrpSpPr>
        <p:grpSpPr>
          <a:xfrm>
            <a:off x="-246311" y="-75763"/>
            <a:ext cx="925310" cy="943383"/>
            <a:chOff x="595389" y="1761100"/>
            <a:chExt cx="925310" cy="943383"/>
          </a:xfrm>
        </p:grpSpPr>
        <p:cxnSp>
          <p:nvCxnSpPr>
            <p:cNvPr id="1244" name="Google Shape;1244;p21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5" name="Google Shape;1245;p21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6" name="Google Shape;1246;p21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247" name="Google Shape;1247;p21"/>
          <p:cNvGrpSpPr/>
          <p:nvPr/>
        </p:nvGrpSpPr>
        <p:grpSpPr>
          <a:xfrm>
            <a:off x="2917989" y="4603375"/>
            <a:ext cx="925310" cy="943383"/>
            <a:chOff x="595389" y="1761100"/>
            <a:chExt cx="925310" cy="943383"/>
          </a:xfrm>
        </p:grpSpPr>
        <p:cxnSp>
          <p:nvCxnSpPr>
            <p:cNvPr id="1248" name="Google Shape;1248;p21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9" name="Google Shape;1249;p21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0" name="Google Shape;1250;p21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251" name="Google Shape;1251;p21"/>
          <p:cNvGrpSpPr/>
          <p:nvPr/>
        </p:nvGrpSpPr>
        <p:grpSpPr>
          <a:xfrm rot="5400000">
            <a:off x="7982147" y="2478037"/>
            <a:ext cx="1584577" cy="196549"/>
            <a:chOff x="750197" y="155825"/>
            <a:chExt cx="1584577" cy="196549"/>
          </a:xfrm>
        </p:grpSpPr>
        <p:sp>
          <p:nvSpPr>
            <p:cNvPr id="1252" name="Google Shape;1252;p21"/>
            <p:cNvSpPr/>
            <p:nvPr/>
          </p:nvSpPr>
          <p:spPr>
            <a:xfrm rot="-5400000">
              <a:off x="20937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21"/>
            <p:cNvSpPr/>
            <p:nvPr/>
          </p:nvSpPr>
          <p:spPr>
            <a:xfrm rot="-5400000">
              <a:off x="1915294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1"/>
                  </a:moveTo>
                  <a:cubicBezTo>
                    <a:pt x="252" y="1"/>
                    <a:pt x="0" y="233"/>
                    <a:pt x="0" y="563"/>
                  </a:cubicBezTo>
                  <a:cubicBezTo>
                    <a:pt x="0" y="969"/>
                    <a:pt x="252" y="1202"/>
                    <a:pt x="659" y="1202"/>
                  </a:cubicBezTo>
                  <a:cubicBezTo>
                    <a:pt x="969" y="1202"/>
                    <a:pt x="1221" y="969"/>
                    <a:pt x="1221" y="563"/>
                  </a:cubicBezTo>
                  <a:cubicBezTo>
                    <a:pt x="1221" y="23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21"/>
            <p:cNvSpPr/>
            <p:nvPr/>
          </p:nvSpPr>
          <p:spPr>
            <a:xfrm rot="-5400000">
              <a:off x="17351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40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40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21"/>
            <p:cNvSpPr/>
            <p:nvPr/>
          </p:nvSpPr>
          <p:spPr>
            <a:xfrm rot="-5400000">
              <a:off x="1556334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59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59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21"/>
            <p:cNvSpPr/>
            <p:nvPr/>
          </p:nvSpPr>
          <p:spPr>
            <a:xfrm rot="-5400000">
              <a:off x="13782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1"/>
                  </a:moveTo>
                  <a:cubicBezTo>
                    <a:pt x="252" y="1"/>
                    <a:pt x="0" y="330"/>
                    <a:pt x="0" y="640"/>
                  </a:cubicBezTo>
                  <a:cubicBezTo>
                    <a:pt x="0" y="969"/>
                    <a:pt x="252" y="1299"/>
                    <a:pt x="659" y="1299"/>
                  </a:cubicBezTo>
                  <a:cubicBezTo>
                    <a:pt x="969" y="1299"/>
                    <a:pt x="1221" y="969"/>
                    <a:pt x="1221" y="640"/>
                  </a:cubicBezTo>
                  <a:cubicBezTo>
                    <a:pt x="1221" y="330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21"/>
            <p:cNvSpPr/>
            <p:nvPr/>
          </p:nvSpPr>
          <p:spPr>
            <a:xfrm rot="-5400000">
              <a:off x="1197765" y="299422"/>
              <a:ext cx="52930" cy="52974"/>
            </a:xfrm>
            <a:custGeom>
              <a:rect b="b" l="l" r="r" t="t"/>
              <a:pathLst>
                <a:path extrusionOk="0" h="1222" w="1221">
                  <a:moveTo>
                    <a:pt x="659" y="1"/>
                  </a:moveTo>
                  <a:cubicBezTo>
                    <a:pt x="252" y="1"/>
                    <a:pt x="0" y="253"/>
                    <a:pt x="0" y="660"/>
                  </a:cubicBezTo>
                  <a:cubicBezTo>
                    <a:pt x="0" y="970"/>
                    <a:pt x="252" y="1221"/>
                    <a:pt x="659" y="1221"/>
                  </a:cubicBezTo>
                  <a:cubicBezTo>
                    <a:pt x="969" y="1221"/>
                    <a:pt x="1221" y="970"/>
                    <a:pt x="1221" y="660"/>
                  </a:cubicBezTo>
                  <a:cubicBezTo>
                    <a:pt x="1221" y="25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21"/>
            <p:cNvSpPr/>
            <p:nvPr/>
          </p:nvSpPr>
          <p:spPr>
            <a:xfrm rot="-5400000">
              <a:off x="1019336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0"/>
                  </a:moveTo>
                  <a:cubicBezTo>
                    <a:pt x="252" y="0"/>
                    <a:pt x="0" y="233"/>
                    <a:pt x="0" y="640"/>
                  </a:cubicBezTo>
                  <a:cubicBezTo>
                    <a:pt x="0" y="969"/>
                    <a:pt x="252" y="1201"/>
                    <a:pt x="659" y="1201"/>
                  </a:cubicBezTo>
                  <a:cubicBezTo>
                    <a:pt x="969" y="1201"/>
                    <a:pt x="1221" y="969"/>
                    <a:pt x="1221" y="640"/>
                  </a:cubicBezTo>
                  <a:cubicBezTo>
                    <a:pt x="1221" y="233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21"/>
            <p:cNvSpPr/>
            <p:nvPr/>
          </p:nvSpPr>
          <p:spPr>
            <a:xfrm rot="-5400000">
              <a:off x="840886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1"/>
                  </a:moveTo>
                  <a:cubicBezTo>
                    <a:pt x="252" y="1"/>
                    <a:pt x="0" y="252"/>
                    <a:pt x="0" y="582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582"/>
                  </a:cubicBezTo>
                  <a:cubicBezTo>
                    <a:pt x="1221" y="252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21"/>
            <p:cNvSpPr/>
            <p:nvPr/>
          </p:nvSpPr>
          <p:spPr>
            <a:xfrm rot="-5400000">
              <a:off x="2181051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59"/>
                  </a:cubicBezTo>
                  <a:cubicBezTo>
                    <a:pt x="0" y="969"/>
                    <a:pt x="330" y="1299"/>
                    <a:pt x="640" y="1299"/>
                  </a:cubicBezTo>
                  <a:cubicBezTo>
                    <a:pt x="969" y="1299"/>
                    <a:pt x="1298" y="969"/>
                    <a:pt x="1298" y="659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21"/>
            <p:cNvSpPr/>
            <p:nvPr/>
          </p:nvSpPr>
          <p:spPr>
            <a:xfrm rot="-5400000">
              <a:off x="20009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21"/>
            <p:cNvSpPr/>
            <p:nvPr/>
          </p:nvSpPr>
          <p:spPr>
            <a:xfrm rot="-5400000">
              <a:off x="1822503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0"/>
                  </a:moveTo>
                  <a:cubicBezTo>
                    <a:pt x="330" y="0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21"/>
            <p:cNvSpPr/>
            <p:nvPr/>
          </p:nvSpPr>
          <p:spPr>
            <a:xfrm rot="-5400000">
              <a:off x="16440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1"/>
                  </a:moveTo>
                  <a:cubicBezTo>
                    <a:pt x="330" y="1"/>
                    <a:pt x="0" y="233"/>
                    <a:pt x="0" y="563"/>
                  </a:cubicBezTo>
                  <a:cubicBezTo>
                    <a:pt x="0" y="969"/>
                    <a:pt x="330" y="1202"/>
                    <a:pt x="640" y="1202"/>
                  </a:cubicBezTo>
                  <a:cubicBezTo>
                    <a:pt x="969" y="1202"/>
                    <a:pt x="1298" y="969"/>
                    <a:pt x="1298" y="563"/>
                  </a:cubicBezTo>
                  <a:cubicBezTo>
                    <a:pt x="1298" y="233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21"/>
            <p:cNvSpPr/>
            <p:nvPr/>
          </p:nvSpPr>
          <p:spPr>
            <a:xfrm rot="-5400000">
              <a:off x="14639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0"/>
                  </a:moveTo>
                  <a:cubicBezTo>
                    <a:pt x="330" y="0"/>
                    <a:pt x="0" y="330"/>
                    <a:pt x="0" y="640"/>
                  </a:cubicBezTo>
                  <a:cubicBezTo>
                    <a:pt x="0" y="969"/>
                    <a:pt x="330" y="1298"/>
                    <a:pt x="640" y="1298"/>
                  </a:cubicBezTo>
                  <a:cubicBezTo>
                    <a:pt x="969" y="1298"/>
                    <a:pt x="1298" y="969"/>
                    <a:pt x="1298" y="640"/>
                  </a:cubicBezTo>
                  <a:cubicBezTo>
                    <a:pt x="1298" y="330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21"/>
            <p:cNvSpPr/>
            <p:nvPr/>
          </p:nvSpPr>
          <p:spPr>
            <a:xfrm rot="-5400000">
              <a:off x="1285505" y="156237"/>
              <a:ext cx="56312" cy="55488"/>
            </a:xfrm>
            <a:custGeom>
              <a:rect b="b" l="l" r="r" t="t"/>
              <a:pathLst>
                <a:path extrusionOk="0" h="1280" w="1299">
                  <a:moveTo>
                    <a:pt x="640" y="1"/>
                  </a:moveTo>
                  <a:cubicBezTo>
                    <a:pt x="330" y="1"/>
                    <a:pt x="0" y="311"/>
                    <a:pt x="0" y="640"/>
                  </a:cubicBezTo>
                  <a:cubicBezTo>
                    <a:pt x="0" y="969"/>
                    <a:pt x="330" y="1279"/>
                    <a:pt x="640" y="1279"/>
                  </a:cubicBezTo>
                  <a:cubicBezTo>
                    <a:pt x="969" y="1279"/>
                    <a:pt x="1298" y="969"/>
                    <a:pt x="1298" y="640"/>
                  </a:cubicBezTo>
                  <a:cubicBezTo>
                    <a:pt x="1298" y="311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21"/>
            <p:cNvSpPr/>
            <p:nvPr/>
          </p:nvSpPr>
          <p:spPr>
            <a:xfrm rot="-5400000">
              <a:off x="11070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40"/>
                  </a:cubicBezTo>
                  <a:cubicBezTo>
                    <a:pt x="0" y="970"/>
                    <a:pt x="330" y="1299"/>
                    <a:pt x="640" y="1299"/>
                  </a:cubicBezTo>
                  <a:cubicBezTo>
                    <a:pt x="969" y="1299"/>
                    <a:pt x="1298" y="970"/>
                    <a:pt x="1298" y="640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21"/>
            <p:cNvSpPr/>
            <p:nvPr/>
          </p:nvSpPr>
          <p:spPr>
            <a:xfrm rot="-5400000">
              <a:off x="926957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21"/>
            <p:cNvSpPr/>
            <p:nvPr/>
          </p:nvSpPr>
          <p:spPr>
            <a:xfrm rot="-5400000">
              <a:off x="748507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1"/>
                  </a:moveTo>
                  <a:cubicBezTo>
                    <a:pt x="330" y="1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21"/>
            <p:cNvSpPr/>
            <p:nvPr/>
          </p:nvSpPr>
          <p:spPr>
            <a:xfrm rot="-5400000">
              <a:off x="22818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0" name="Google Shape;1270;p21"/>
          <p:cNvSpPr txBox="1"/>
          <p:nvPr>
            <p:ph type="title"/>
          </p:nvPr>
        </p:nvSpPr>
        <p:spPr>
          <a:xfrm>
            <a:off x="1215438" y="1591900"/>
            <a:ext cx="2451900" cy="9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71" name="Google Shape;1271;p21"/>
          <p:cNvSpPr txBox="1"/>
          <p:nvPr>
            <p:ph idx="1" type="subTitle"/>
          </p:nvPr>
        </p:nvSpPr>
        <p:spPr>
          <a:xfrm>
            <a:off x="1215438" y="2439498"/>
            <a:ext cx="2451900" cy="11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1272" name="Google Shape;1272;p21"/>
          <p:cNvGrpSpPr/>
          <p:nvPr/>
        </p:nvGrpSpPr>
        <p:grpSpPr>
          <a:xfrm>
            <a:off x="7946270" y="-448412"/>
            <a:ext cx="1656312" cy="1660374"/>
            <a:chOff x="2929375" y="236175"/>
            <a:chExt cx="805325" cy="807300"/>
          </a:xfrm>
        </p:grpSpPr>
        <p:sp>
          <p:nvSpPr>
            <p:cNvPr id="1273" name="Google Shape;1273;p21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21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21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21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21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21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21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21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21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21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21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21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21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21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21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21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21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21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21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9_1"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3" name="Google Shape;129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993300" y="-1993300"/>
            <a:ext cx="5152625" cy="9139226"/>
          </a:xfrm>
          <a:prstGeom prst="rect">
            <a:avLst/>
          </a:prstGeom>
          <a:noFill/>
          <a:ln>
            <a:noFill/>
          </a:ln>
        </p:spPr>
      </p:pic>
      <p:sp>
        <p:nvSpPr>
          <p:cNvPr id="1294" name="Google Shape;1294;p22"/>
          <p:cNvSpPr txBox="1"/>
          <p:nvPr>
            <p:ph type="title"/>
          </p:nvPr>
        </p:nvSpPr>
        <p:spPr>
          <a:xfrm>
            <a:off x="1827163" y="1752388"/>
            <a:ext cx="2651100" cy="63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95" name="Google Shape;1295;p22"/>
          <p:cNvSpPr txBox="1"/>
          <p:nvPr>
            <p:ph idx="1" type="subTitle"/>
          </p:nvPr>
        </p:nvSpPr>
        <p:spPr>
          <a:xfrm>
            <a:off x="1827163" y="2274502"/>
            <a:ext cx="2651100" cy="11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1296" name="Google Shape;1296;p22"/>
          <p:cNvGrpSpPr/>
          <p:nvPr/>
        </p:nvGrpSpPr>
        <p:grpSpPr>
          <a:xfrm flipH="1">
            <a:off x="8072487" y="4126013"/>
            <a:ext cx="1656312" cy="1660374"/>
            <a:chOff x="2929375" y="236175"/>
            <a:chExt cx="805325" cy="807300"/>
          </a:xfrm>
        </p:grpSpPr>
        <p:sp>
          <p:nvSpPr>
            <p:cNvPr id="1297" name="Google Shape;1297;p22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22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22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22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22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6" name="Google Shape;1316;p22"/>
          <p:cNvGrpSpPr/>
          <p:nvPr/>
        </p:nvGrpSpPr>
        <p:grpSpPr>
          <a:xfrm flipH="1">
            <a:off x="4033969" y="4715075"/>
            <a:ext cx="538025" cy="157800"/>
            <a:chOff x="2575325" y="1348650"/>
            <a:chExt cx="538025" cy="157800"/>
          </a:xfrm>
        </p:grpSpPr>
        <p:sp>
          <p:nvSpPr>
            <p:cNvPr id="1317" name="Google Shape;1317;p22"/>
            <p:cNvSpPr/>
            <p:nvPr/>
          </p:nvSpPr>
          <p:spPr>
            <a:xfrm>
              <a:off x="2575325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2765438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2955550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0" name="Google Shape;1320;p22"/>
          <p:cNvGrpSpPr/>
          <p:nvPr/>
        </p:nvGrpSpPr>
        <p:grpSpPr>
          <a:xfrm>
            <a:off x="-390386" y="3475712"/>
            <a:ext cx="925310" cy="943383"/>
            <a:chOff x="595389" y="1761100"/>
            <a:chExt cx="925310" cy="943383"/>
          </a:xfrm>
        </p:grpSpPr>
        <p:cxnSp>
          <p:nvCxnSpPr>
            <p:cNvPr id="1321" name="Google Shape;1321;p22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22" name="Google Shape;1322;p22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23" name="Google Shape;1323;p22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324" name="Google Shape;1324;p22"/>
          <p:cNvGrpSpPr/>
          <p:nvPr/>
        </p:nvGrpSpPr>
        <p:grpSpPr>
          <a:xfrm flipH="1">
            <a:off x="6839420" y="155600"/>
            <a:ext cx="1584577" cy="196549"/>
            <a:chOff x="750197" y="155825"/>
            <a:chExt cx="1584577" cy="196549"/>
          </a:xfrm>
        </p:grpSpPr>
        <p:sp>
          <p:nvSpPr>
            <p:cNvPr id="1325" name="Google Shape;1325;p22"/>
            <p:cNvSpPr/>
            <p:nvPr/>
          </p:nvSpPr>
          <p:spPr>
            <a:xfrm rot="-5400000">
              <a:off x="20937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22"/>
            <p:cNvSpPr/>
            <p:nvPr/>
          </p:nvSpPr>
          <p:spPr>
            <a:xfrm rot="-5400000">
              <a:off x="1915294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1"/>
                  </a:moveTo>
                  <a:cubicBezTo>
                    <a:pt x="252" y="1"/>
                    <a:pt x="0" y="233"/>
                    <a:pt x="0" y="563"/>
                  </a:cubicBezTo>
                  <a:cubicBezTo>
                    <a:pt x="0" y="969"/>
                    <a:pt x="252" y="1202"/>
                    <a:pt x="659" y="1202"/>
                  </a:cubicBezTo>
                  <a:cubicBezTo>
                    <a:pt x="969" y="1202"/>
                    <a:pt x="1221" y="969"/>
                    <a:pt x="1221" y="563"/>
                  </a:cubicBezTo>
                  <a:cubicBezTo>
                    <a:pt x="1221" y="23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22"/>
            <p:cNvSpPr/>
            <p:nvPr/>
          </p:nvSpPr>
          <p:spPr>
            <a:xfrm rot="-5400000">
              <a:off x="17351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40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40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22"/>
            <p:cNvSpPr/>
            <p:nvPr/>
          </p:nvSpPr>
          <p:spPr>
            <a:xfrm rot="-5400000">
              <a:off x="1556334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59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59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22"/>
            <p:cNvSpPr/>
            <p:nvPr/>
          </p:nvSpPr>
          <p:spPr>
            <a:xfrm rot="-5400000">
              <a:off x="13782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1"/>
                  </a:moveTo>
                  <a:cubicBezTo>
                    <a:pt x="252" y="1"/>
                    <a:pt x="0" y="330"/>
                    <a:pt x="0" y="640"/>
                  </a:cubicBezTo>
                  <a:cubicBezTo>
                    <a:pt x="0" y="969"/>
                    <a:pt x="252" y="1299"/>
                    <a:pt x="659" y="1299"/>
                  </a:cubicBezTo>
                  <a:cubicBezTo>
                    <a:pt x="969" y="1299"/>
                    <a:pt x="1221" y="969"/>
                    <a:pt x="1221" y="640"/>
                  </a:cubicBezTo>
                  <a:cubicBezTo>
                    <a:pt x="1221" y="330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22"/>
            <p:cNvSpPr/>
            <p:nvPr/>
          </p:nvSpPr>
          <p:spPr>
            <a:xfrm rot="-5400000">
              <a:off x="1197765" y="299422"/>
              <a:ext cx="52930" cy="52974"/>
            </a:xfrm>
            <a:custGeom>
              <a:rect b="b" l="l" r="r" t="t"/>
              <a:pathLst>
                <a:path extrusionOk="0" h="1222" w="1221">
                  <a:moveTo>
                    <a:pt x="659" y="1"/>
                  </a:moveTo>
                  <a:cubicBezTo>
                    <a:pt x="252" y="1"/>
                    <a:pt x="0" y="253"/>
                    <a:pt x="0" y="660"/>
                  </a:cubicBezTo>
                  <a:cubicBezTo>
                    <a:pt x="0" y="970"/>
                    <a:pt x="252" y="1221"/>
                    <a:pt x="659" y="1221"/>
                  </a:cubicBezTo>
                  <a:cubicBezTo>
                    <a:pt x="969" y="1221"/>
                    <a:pt x="1221" y="970"/>
                    <a:pt x="1221" y="660"/>
                  </a:cubicBezTo>
                  <a:cubicBezTo>
                    <a:pt x="1221" y="25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22"/>
            <p:cNvSpPr/>
            <p:nvPr/>
          </p:nvSpPr>
          <p:spPr>
            <a:xfrm rot="-5400000">
              <a:off x="1019336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0"/>
                  </a:moveTo>
                  <a:cubicBezTo>
                    <a:pt x="252" y="0"/>
                    <a:pt x="0" y="233"/>
                    <a:pt x="0" y="640"/>
                  </a:cubicBezTo>
                  <a:cubicBezTo>
                    <a:pt x="0" y="969"/>
                    <a:pt x="252" y="1201"/>
                    <a:pt x="659" y="1201"/>
                  </a:cubicBezTo>
                  <a:cubicBezTo>
                    <a:pt x="969" y="1201"/>
                    <a:pt x="1221" y="969"/>
                    <a:pt x="1221" y="640"/>
                  </a:cubicBezTo>
                  <a:cubicBezTo>
                    <a:pt x="1221" y="233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22"/>
            <p:cNvSpPr/>
            <p:nvPr/>
          </p:nvSpPr>
          <p:spPr>
            <a:xfrm rot="-5400000">
              <a:off x="840886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1"/>
                  </a:moveTo>
                  <a:cubicBezTo>
                    <a:pt x="252" y="1"/>
                    <a:pt x="0" y="252"/>
                    <a:pt x="0" y="582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582"/>
                  </a:cubicBezTo>
                  <a:cubicBezTo>
                    <a:pt x="1221" y="252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22"/>
            <p:cNvSpPr/>
            <p:nvPr/>
          </p:nvSpPr>
          <p:spPr>
            <a:xfrm rot="-5400000">
              <a:off x="2181051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59"/>
                  </a:cubicBezTo>
                  <a:cubicBezTo>
                    <a:pt x="0" y="969"/>
                    <a:pt x="330" y="1299"/>
                    <a:pt x="640" y="1299"/>
                  </a:cubicBezTo>
                  <a:cubicBezTo>
                    <a:pt x="969" y="1299"/>
                    <a:pt x="1298" y="969"/>
                    <a:pt x="1298" y="659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22"/>
            <p:cNvSpPr/>
            <p:nvPr/>
          </p:nvSpPr>
          <p:spPr>
            <a:xfrm rot="-5400000">
              <a:off x="20009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22"/>
            <p:cNvSpPr/>
            <p:nvPr/>
          </p:nvSpPr>
          <p:spPr>
            <a:xfrm rot="-5400000">
              <a:off x="1822503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0"/>
                  </a:moveTo>
                  <a:cubicBezTo>
                    <a:pt x="330" y="0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22"/>
            <p:cNvSpPr/>
            <p:nvPr/>
          </p:nvSpPr>
          <p:spPr>
            <a:xfrm rot="-5400000">
              <a:off x="16440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1"/>
                  </a:moveTo>
                  <a:cubicBezTo>
                    <a:pt x="330" y="1"/>
                    <a:pt x="0" y="233"/>
                    <a:pt x="0" y="563"/>
                  </a:cubicBezTo>
                  <a:cubicBezTo>
                    <a:pt x="0" y="969"/>
                    <a:pt x="330" y="1202"/>
                    <a:pt x="640" y="1202"/>
                  </a:cubicBezTo>
                  <a:cubicBezTo>
                    <a:pt x="969" y="1202"/>
                    <a:pt x="1298" y="969"/>
                    <a:pt x="1298" y="563"/>
                  </a:cubicBezTo>
                  <a:cubicBezTo>
                    <a:pt x="1298" y="233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22"/>
            <p:cNvSpPr/>
            <p:nvPr/>
          </p:nvSpPr>
          <p:spPr>
            <a:xfrm rot="-5400000">
              <a:off x="14639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0"/>
                  </a:moveTo>
                  <a:cubicBezTo>
                    <a:pt x="330" y="0"/>
                    <a:pt x="0" y="330"/>
                    <a:pt x="0" y="640"/>
                  </a:cubicBezTo>
                  <a:cubicBezTo>
                    <a:pt x="0" y="969"/>
                    <a:pt x="330" y="1298"/>
                    <a:pt x="640" y="1298"/>
                  </a:cubicBezTo>
                  <a:cubicBezTo>
                    <a:pt x="969" y="1298"/>
                    <a:pt x="1298" y="969"/>
                    <a:pt x="1298" y="640"/>
                  </a:cubicBezTo>
                  <a:cubicBezTo>
                    <a:pt x="1298" y="330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22"/>
            <p:cNvSpPr/>
            <p:nvPr/>
          </p:nvSpPr>
          <p:spPr>
            <a:xfrm rot="-5400000">
              <a:off x="1285505" y="156237"/>
              <a:ext cx="56312" cy="55488"/>
            </a:xfrm>
            <a:custGeom>
              <a:rect b="b" l="l" r="r" t="t"/>
              <a:pathLst>
                <a:path extrusionOk="0" h="1280" w="1299">
                  <a:moveTo>
                    <a:pt x="640" y="1"/>
                  </a:moveTo>
                  <a:cubicBezTo>
                    <a:pt x="330" y="1"/>
                    <a:pt x="0" y="311"/>
                    <a:pt x="0" y="640"/>
                  </a:cubicBezTo>
                  <a:cubicBezTo>
                    <a:pt x="0" y="969"/>
                    <a:pt x="330" y="1279"/>
                    <a:pt x="640" y="1279"/>
                  </a:cubicBezTo>
                  <a:cubicBezTo>
                    <a:pt x="969" y="1279"/>
                    <a:pt x="1298" y="969"/>
                    <a:pt x="1298" y="640"/>
                  </a:cubicBezTo>
                  <a:cubicBezTo>
                    <a:pt x="1298" y="311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22"/>
            <p:cNvSpPr/>
            <p:nvPr/>
          </p:nvSpPr>
          <p:spPr>
            <a:xfrm rot="-5400000">
              <a:off x="11070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40"/>
                  </a:cubicBezTo>
                  <a:cubicBezTo>
                    <a:pt x="0" y="970"/>
                    <a:pt x="330" y="1299"/>
                    <a:pt x="640" y="1299"/>
                  </a:cubicBezTo>
                  <a:cubicBezTo>
                    <a:pt x="969" y="1299"/>
                    <a:pt x="1298" y="970"/>
                    <a:pt x="1298" y="640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22"/>
            <p:cNvSpPr/>
            <p:nvPr/>
          </p:nvSpPr>
          <p:spPr>
            <a:xfrm rot="-5400000">
              <a:off x="926957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22"/>
            <p:cNvSpPr/>
            <p:nvPr/>
          </p:nvSpPr>
          <p:spPr>
            <a:xfrm rot="-5400000">
              <a:off x="748507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1"/>
                  </a:moveTo>
                  <a:cubicBezTo>
                    <a:pt x="330" y="1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22"/>
            <p:cNvSpPr/>
            <p:nvPr/>
          </p:nvSpPr>
          <p:spPr>
            <a:xfrm rot="-5400000">
              <a:off x="22818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3" name="Google Shape;1343;p22"/>
          <p:cNvGrpSpPr/>
          <p:nvPr/>
        </p:nvGrpSpPr>
        <p:grpSpPr>
          <a:xfrm flipH="1">
            <a:off x="8437982" y="540000"/>
            <a:ext cx="925310" cy="943383"/>
            <a:chOff x="595389" y="1761100"/>
            <a:chExt cx="925310" cy="943383"/>
          </a:xfrm>
        </p:grpSpPr>
        <p:cxnSp>
          <p:nvCxnSpPr>
            <p:cNvPr id="1344" name="Google Shape;1344;p22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45" name="Google Shape;1345;p22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46" name="Google Shape;1346;p22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347" name="Google Shape;1347;p22"/>
          <p:cNvGrpSpPr/>
          <p:nvPr/>
        </p:nvGrpSpPr>
        <p:grpSpPr>
          <a:xfrm flipH="1">
            <a:off x="1488237" y="-750962"/>
            <a:ext cx="1656312" cy="1660374"/>
            <a:chOff x="2929375" y="236175"/>
            <a:chExt cx="805325" cy="807300"/>
          </a:xfrm>
        </p:grpSpPr>
        <p:sp>
          <p:nvSpPr>
            <p:cNvPr id="1348" name="Google Shape;1348;p22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22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22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22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22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22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22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22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22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22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22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22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22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22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22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22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22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22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22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9_1_1"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8" name="Google Shape;136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993300" y="-1993300"/>
            <a:ext cx="5152625" cy="9139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9" name="Google Shape;1369;p23"/>
          <p:cNvGrpSpPr/>
          <p:nvPr/>
        </p:nvGrpSpPr>
        <p:grpSpPr>
          <a:xfrm>
            <a:off x="-316455" y="3886388"/>
            <a:ext cx="1656312" cy="1660374"/>
            <a:chOff x="2929375" y="236175"/>
            <a:chExt cx="805325" cy="807300"/>
          </a:xfrm>
        </p:grpSpPr>
        <p:sp>
          <p:nvSpPr>
            <p:cNvPr id="1370" name="Google Shape;1370;p23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23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23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23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23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23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23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23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23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23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23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23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23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23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23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23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23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23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23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9" name="Google Shape;1389;p23"/>
          <p:cNvGrpSpPr/>
          <p:nvPr/>
        </p:nvGrpSpPr>
        <p:grpSpPr>
          <a:xfrm>
            <a:off x="6508175" y="4715075"/>
            <a:ext cx="538025" cy="157800"/>
            <a:chOff x="2575325" y="1348650"/>
            <a:chExt cx="538025" cy="157800"/>
          </a:xfrm>
        </p:grpSpPr>
        <p:sp>
          <p:nvSpPr>
            <p:cNvPr id="1390" name="Google Shape;1390;p23"/>
            <p:cNvSpPr/>
            <p:nvPr/>
          </p:nvSpPr>
          <p:spPr>
            <a:xfrm>
              <a:off x="2575325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23"/>
            <p:cNvSpPr/>
            <p:nvPr/>
          </p:nvSpPr>
          <p:spPr>
            <a:xfrm>
              <a:off x="2765438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23"/>
            <p:cNvSpPr/>
            <p:nvPr/>
          </p:nvSpPr>
          <p:spPr>
            <a:xfrm>
              <a:off x="2955550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3" name="Google Shape;1393;p23"/>
          <p:cNvGrpSpPr/>
          <p:nvPr/>
        </p:nvGrpSpPr>
        <p:grpSpPr>
          <a:xfrm>
            <a:off x="-246311" y="-75763"/>
            <a:ext cx="925310" cy="943383"/>
            <a:chOff x="595389" y="1761100"/>
            <a:chExt cx="925310" cy="943383"/>
          </a:xfrm>
        </p:grpSpPr>
        <p:cxnSp>
          <p:nvCxnSpPr>
            <p:cNvPr id="1394" name="Google Shape;1394;p23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5" name="Google Shape;1395;p23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6" name="Google Shape;1396;p23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397" name="Google Shape;1397;p23"/>
          <p:cNvGrpSpPr/>
          <p:nvPr/>
        </p:nvGrpSpPr>
        <p:grpSpPr>
          <a:xfrm>
            <a:off x="2917989" y="4603375"/>
            <a:ext cx="925310" cy="943383"/>
            <a:chOff x="595389" y="1761100"/>
            <a:chExt cx="925310" cy="943383"/>
          </a:xfrm>
        </p:grpSpPr>
        <p:cxnSp>
          <p:nvCxnSpPr>
            <p:cNvPr id="1398" name="Google Shape;1398;p23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9" name="Google Shape;1399;p23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0" name="Google Shape;1400;p23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401" name="Google Shape;1401;p23"/>
          <p:cNvGrpSpPr/>
          <p:nvPr/>
        </p:nvGrpSpPr>
        <p:grpSpPr>
          <a:xfrm>
            <a:off x="1558572" y="213225"/>
            <a:ext cx="1584577" cy="196549"/>
            <a:chOff x="750197" y="155825"/>
            <a:chExt cx="1584577" cy="196549"/>
          </a:xfrm>
        </p:grpSpPr>
        <p:sp>
          <p:nvSpPr>
            <p:cNvPr id="1402" name="Google Shape;1402;p23"/>
            <p:cNvSpPr/>
            <p:nvPr/>
          </p:nvSpPr>
          <p:spPr>
            <a:xfrm rot="-5400000">
              <a:off x="20937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23"/>
            <p:cNvSpPr/>
            <p:nvPr/>
          </p:nvSpPr>
          <p:spPr>
            <a:xfrm rot="-5400000">
              <a:off x="1915294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1"/>
                  </a:moveTo>
                  <a:cubicBezTo>
                    <a:pt x="252" y="1"/>
                    <a:pt x="0" y="233"/>
                    <a:pt x="0" y="563"/>
                  </a:cubicBezTo>
                  <a:cubicBezTo>
                    <a:pt x="0" y="969"/>
                    <a:pt x="252" y="1202"/>
                    <a:pt x="659" y="1202"/>
                  </a:cubicBezTo>
                  <a:cubicBezTo>
                    <a:pt x="969" y="1202"/>
                    <a:pt x="1221" y="969"/>
                    <a:pt x="1221" y="563"/>
                  </a:cubicBezTo>
                  <a:cubicBezTo>
                    <a:pt x="1221" y="23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23"/>
            <p:cNvSpPr/>
            <p:nvPr/>
          </p:nvSpPr>
          <p:spPr>
            <a:xfrm rot="-5400000">
              <a:off x="17351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40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40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23"/>
            <p:cNvSpPr/>
            <p:nvPr/>
          </p:nvSpPr>
          <p:spPr>
            <a:xfrm rot="-5400000">
              <a:off x="1556334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59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59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23"/>
            <p:cNvSpPr/>
            <p:nvPr/>
          </p:nvSpPr>
          <p:spPr>
            <a:xfrm rot="-5400000">
              <a:off x="13782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1"/>
                  </a:moveTo>
                  <a:cubicBezTo>
                    <a:pt x="252" y="1"/>
                    <a:pt x="0" y="330"/>
                    <a:pt x="0" y="640"/>
                  </a:cubicBezTo>
                  <a:cubicBezTo>
                    <a:pt x="0" y="969"/>
                    <a:pt x="252" y="1299"/>
                    <a:pt x="659" y="1299"/>
                  </a:cubicBezTo>
                  <a:cubicBezTo>
                    <a:pt x="969" y="1299"/>
                    <a:pt x="1221" y="969"/>
                    <a:pt x="1221" y="640"/>
                  </a:cubicBezTo>
                  <a:cubicBezTo>
                    <a:pt x="1221" y="330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23"/>
            <p:cNvSpPr/>
            <p:nvPr/>
          </p:nvSpPr>
          <p:spPr>
            <a:xfrm rot="-5400000">
              <a:off x="1197765" y="299422"/>
              <a:ext cx="52930" cy="52974"/>
            </a:xfrm>
            <a:custGeom>
              <a:rect b="b" l="l" r="r" t="t"/>
              <a:pathLst>
                <a:path extrusionOk="0" h="1222" w="1221">
                  <a:moveTo>
                    <a:pt x="659" y="1"/>
                  </a:moveTo>
                  <a:cubicBezTo>
                    <a:pt x="252" y="1"/>
                    <a:pt x="0" y="253"/>
                    <a:pt x="0" y="660"/>
                  </a:cubicBezTo>
                  <a:cubicBezTo>
                    <a:pt x="0" y="970"/>
                    <a:pt x="252" y="1221"/>
                    <a:pt x="659" y="1221"/>
                  </a:cubicBezTo>
                  <a:cubicBezTo>
                    <a:pt x="969" y="1221"/>
                    <a:pt x="1221" y="970"/>
                    <a:pt x="1221" y="660"/>
                  </a:cubicBezTo>
                  <a:cubicBezTo>
                    <a:pt x="1221" y="25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23"/>
            <p:cNvSpPr/>
            <p:nvPr/>
          </p:nvSpPr>
          <p:spPr>
            <a:xfrm rot="-5400000">
              <a:off x="1019336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0"/>
                  </a:moveTo>
                  <a:cubicBezTo>
                    <a:pt x="252" y="0"/>
                    <a:pt x="0" y="233"/>
                    <a:pt x="0" y="640"/>
                  </a:cubicBezTo>
                  <a:cubicBezTo>
                    <a:pt x="0" y="969"/>
                    <a:pt x="252" y="1201"/>
                    <a:pt x="659" y="1201"/>
                  </a:cubicBezTo>
                  <a:cubicBezTo>
                    <a:pt x="969" y="1201"/>
                    <a:pt x="1221" y="969"/>
                    <a:pt x="1221" y="640"/>
                  </a:cubicBezTo>
                  <a:cubicBezTo>
                    <a:pt x="1221" y="233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23"/>
            <p:cNvSpPr/>
            <p:nvPr/>
          </p:nvSpPr>
          <p:spPr>
            <a:xfrm rot="-5400000">
              <a:off x="840886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1"/>
                  </a:moveTo>
                  <a:cubicBezTo>
                    <a:pt x="252" y="1"/>
                    <a:pt x="0" y="252"/>
                    <a:pt x="0" y="582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582"/>
                  </a:cubicBezTo>
                  <a:cubicBezTo>
                    <a:pt x="1221" y="252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23"/>
            <p:cNvSpPr/>
            <p:nvPr/>
          </p:nvSpPr>
          <p:spPr>
            <a:xfrm rot="-5400000">
              <a:off x="2181051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59"/>
                  </a:cubicBezTo>
                  <a:cubicBezTo>
                    <a:pt x="0" y="969"/>
                    <a:pt x="330" y="1299"/>
                    <a:pt x="640" y="1299"/>
                  </a:cubicBezTo>
                  <a:cubicBezTo>
                    <a:pt x="969" y="1299"/>
                    <a:pt x="1298" y="969"/>
                    <a:pt x="1298" y="659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23"/>
            <p:cNvSpPr/>
            <p:nvPr/>
          </p:nvSpPr>
          <p:spPr>
            <a:xfrm rot="-5400000">
              <a:off x="20009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23"/>
            <p:cNvSpPr/>
            <p:nvPr/>
          </p:nvSpPr>
          <p:spPr>
            <a:xfrm rot="-5400000">
              <a:off x="1822503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0"/>
                  </a:moveTo>
                  <a:cubicBezTo>
                    <a:pt x="330" y="0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23"/>
            <p:cNvSpPr/>
            <p:nvPr/>
          </p:nvSpPr>
          <p:spPr>
            <a:xfrm rot="-5400000">
              <a:off x="16440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1"/>
                  </a:moveTo>
                  <a:cubicBezTo>
                    <a:pt x="330" y="1"/>
                    <a:pt x="0" y="233"/>
                    <a:pt x="0" y="563"/>
                  </a:cubicBezTo>
                  <a:cubicBezTo>
                    <a:pt x="0" y="969"/>
                    <a:pt x="330" y="1202"/>
                    <a:pt x="640" y="1202"/>
                  </a:cubicBezTo>
                  <a:cubicBezTo>
                    <a:pt x="969" y="1202"/>
                    <a:pt x="1298" y="969"/>
                    <a:pt x="1298" y="563"/>
                  </a:cubicBezTo>
                  <a:cubicBezTo>
                    <a:pt x="1298" y="233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23"/>
            <p:cNvSpPr/>
            <p:nvPr/>
          </p:nvSpPr>
          <p:spPr>
            <a:xfrm rot="-5400000">
              <a:off x="14639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0"/>
                  </a:moveTo>
                  <a:cubicBezTo>
                    <a:pt x="330" y="0"/>
                    <a:pt x="0" y="330"/>
                    <a:pt x="0" y="640"/>
                  </a:cubicBezTo>
                  <a:cubicBezTo>
                    <a:pt x="0" y="969"/>
                    <a:pt x="330" y="1298"/>
                    <a:pt x="640" y="1298"/>
                  </a:cubicBezTo>
                  <a:cubicBezTo>
                    <a:pt x="969" y="1298"/>
                    <a:pt x="1298" y="969"/>
                    <a:pt x="1298" y="640"/>
                  </a:cubicBezTo>
                  <a:cubicBezTo>
                    <a:pt x="1298" y="330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23"/>
            <p:cNvSpPr/>
            <p:nvPr/>
          </p:nvSpPr>
          <p:spPr>
            <a:xfrm rot="-5400000">
              <a:off x="1285505" y="156237"/>
              <a:ext cx="56312" cy="55488"/>
            </a:xfrm>
            <a:custGeom>
              <a:rect b="b" l="l" r="r" t="t"/>
              <a:pathLst>
                <a:path extrusionOk="0" h="1280" w="1299">
                  <a:moveTo>
                    <a:pt x="640" y="1"/>
                  </a:moveTo>
                  <a:cubicBezTo>
                    <a:pt x="330" y="1"/>
                    <a:pt x="0" y="311"/>
                    <a:pt x="0" y="640"/>
                  </a:cubicBezTo>
                  <a:cubicBezTo>
                    <a:pt x="0" y="969"/>
                    <a:pt x="330" y="1279"/>
                    <a:pt x="640" y="1279"/>
                  </a:cubicBezTo>
                  <a:cubicBezTo>
                    <a:pt x="969" y="1279"/>
                    <a:pt x="1298" y="969"/>
                    <a:pt x="1298" y="640"/>
                  </a:cubicBezTo>
                  <a:cubicBezTo>
                    <a:pt x="1298" y="311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23"/>
            <p:cNvSpPr/>
            <p:nvPr/>
          </p:nvSpPr>
          <p:spPr>
            <a:xfrm rot="-5400000">
              <a:off x="11070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40"/>
                  </a:cubicBezTo>
                  <a:cubicBezTo>
                    <a:pt x="0" y="970"/>
                    <a:pt x="330" y="1299"/>
                    <a:pt x="640" y="1299"/>
                  </a:cubicBezTo>
                  <a:cubicBezTo>
                    <a:pt x="969" y="1299"/>
                    <a:pt x="1298" y="970"/>
                    <a:pt x="1298" y="640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23"/>
            <p:cNvSpPr/>
            <p:nvPr/>
          </p:nvSpPr>
          <p:spPr>
            <a:xfrm rot="-5400000">
              <a:off x="926957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23"/>
            <p:cNvSpPr/>
            <p:nvPr/>
          </p:nvSpPr>
          <p:spPr>
            <a:xfrm rot="-5400000">
              <a:off x="748507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1"/>
                  </a:moveTo>
                  <a:cubicBezTo>
                    <a:pt x="330" y="1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23"/>
            <p:cNvSpPr/>
            <p:nvPr/>
          </p:nvSpPr>
          <p:spPr>
            <a:xfrm rot="-5400000">
              <a:off x="22818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0" name="Google Shape;1420;p23"/>
          <p:cNvGrpSpPr/>
          <p:nvPr/>
        </p:nvGrpSpPr>
        <p:grpSpPr>
          <a:xfrm>
            <a:off x="8580889" y="2943025"/>
            <a:ext cx="925310" cy="943383"/>
            <a:chOff x="595389" y="1761100"/>
            <a:chExt cx="925310" cy="943383"/>
          </a:xfrm>
        </p:grpSpPr>
        <p:cxnSp>
          <p:nvCxnSpPr>
            <p:cNvPr id="1421" name="Google Shape;1421;p23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2" name="Google Shape;1422;p23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3" name="Google Shape;1423;p23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424" name="Google Shape;1424;p23"/>
          <p:cNvSpPr txBox="1"/>
          <p:nvPr>
            <p:ph type="title"/>
          </p:nvPr>
        </p:nvSpPr>
        <p:spPr>
          <a:xfrm>
            <a:off x="5458975" y="1752713"/>
            <a:ext cx="2500800" cy="5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25" name="Google Shape;1425;p23"/>
          <p:cNvSpPr txBox="1"/>
          <p:nvPr>
            <p:ph idx="1" type="subTitle"/>
          </p:nvPr>
        </p:nvSpPr>
        <p:spPr>
          <a:xfrm>
            <a:off x="5458975" y="2217355"/>
            <a:ext cx="2500800" cy="11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1426" name="Google Shape;1426;p23"/>
          <p:cNvGrpSpPr/>
          <p:nvPr/>
        </p:nvGrpSpPr>
        <p:grpSpPr>
          <a:xfrm>
            <a:off x="7849895" y="-464687"/>
            <a:ext cx="1656312" cy="1660374"/>
            <a:chOff x="2929375" y="236175"/>
            <a:chExt cx="805325" cy="807300"/>
          </a:xfrm>
        </p:grpSpPr>
        <p:sp>
          <p:nvSpPr>
            <p:cNvPr id="1427" name="Google Shape;1427;p23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2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7" name="Google Shape;144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993300" y="-1993300"/>
            <a:ext cx="5152625" cy="9139226"/>
          </a:xfrm>
          <a:prstGeom prst="rect">
            <a:avLst/>
          </a:prstGeom>
          <a:noFill/>
          <a:ln>
            <a:noFill/>
          </a:ln>
        </p:spPr>
      </p:pic>
      <p:sp>
        <p:nvSpPr>
          <p:cNvPr id="1448" name="Google Shape;1448;p24"/>
          <p:cNvSpPr/>
          <p:nvPr/>
        </p:nvSpPr>
        <p:spPr>
          <a:xfrm>
            <a:off x="6634675" y="0"/>
            <a:ext cx="25092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49" name="Google Shape;1449;p24"/>
          <p:cNvGrpSpPr/>
          <p:nvPr/>
        </p:nvGrpSpPr>
        <p:grpSpPr>
          <a:xfrm>
            <a:off x="8248820" y="1741563"/>
            <a:ext cx="1656312" cy="1660374"/>
            <a:chOff x="2929375" y="236175"/>
            <a:chExt cx="805325" cy="807300"/>
          </a:xfrm>
        </p:grpSpPr>
        <p:sp>
          <p:nvSpPr>
            <p:cNvPr id="1450" name="Google Shape;1450;p24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24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24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24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24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24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24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24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24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24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24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24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24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24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24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24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24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24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24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9" name="Google Shape;1469;p24"/>
          <p:cNvGrpSpPr/>
          <p:nvPr/>
        </p:nvGrpSpPr>
        <p:grpSpPr>
          <a:xfrm>
            <a:off x="3640225" y="4715075"/>
            <a:ext cx="538025" cy="157800"/>
            <a:chOff x="2575325" y="1348650"/>
            <a:chExt cx="538025" cy="157800"/>
          </a:xfrm>
        </p:grpSpPr>
        <p:sp>
          <p:nvSpPr>
            <p:cNvPr id="1470" name="Google Shape;1470;p24"/>
            <p:cNvSpPr/>
            <p:nvPr/>
          </p:nvSpPr>
          <p:spPr>
            <a:xfrm>
              <a:off x="2575325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24"/>
            <p:cNvSpPr/>
            <p:nvPr/>
          </p:nvSpPr>
          <p:spPr>
            <a:xfrm>
              <a:off x="2765438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24"/>
            <p:cNvSpPr/>
            <p:nvPr/>
          </p:nvSpPr>
          <p:spPr>
            <a:xfrm>
              <a:off x="2955550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3" name="Google Shape;1473;p24"/>
          <p:cNvGrpSpPr/>
          <p:nvPr/>
        </p:nvGrpSpPr>
        <p:grpSpPr>
          <a:xfrm>
            <a:off x="-311161" y="3659987"/>
            <a:ext cx="925310" cy="943383"/>
            <a:chOff x="595389" y="1761100"/>
            <a:chExt cx="925310" cy="943383"/>
          </a:xfrm>
        </p:grpSpPr>
        <p:cxnSp>
          <p:nvCxnSpPr>
            <p:cNvPr id="1474" name="Google Shape;1474;p24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75" name="Google Shape;1475;p24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76" name="Google Shape;1476;p24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477" name="Google Shape;1477;p24"/>
          <p:cNvGrpSpPr/>
          <p:nvPr/>
        </p:nvGrpSpPr>
        <p:grpSpPr>
          <a:xfrm>
            <a:off x="8423989" y="4512450"/>
            <a:ext cx="925310" cy="943383"/>
            <a:chOff x="595389" y="1761100"/>
            <a:chExt cx="925310" cy="943383"/>
          </a:xfrm>
        </p:grpSpPr>
        <p:cxnSp>
          <p:nvCxnSpPr>
            <p:cNvPr id="1478" name="Google Shape;1478;p24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79" name="Google Shape;1479;p24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80" name="Google Shape;1480;p24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481" name="Google Shape;1481;p24"/>
          <p:cNvGrpSpPr/>
          <p:nvPr/>
        </p:nvGrpSpPr>
        <p:grpSpPr>
          <a:xfrm>
            <a:off x="713097" y="213225"/>
            <a:ext cx="1584577" cy="196549"/>
            <a:chOff x="750197" y="155825"/>
            <a:chExt cx="1584577" cy="196549"/>
          </a:xfrm>
        </p:grpSpPr>
        <p:sp>
          <p:nvSpPr>
            <p:cNvPr id="1482" name="Google Shape;1482;p24"/>
            <p:cNvSpPr/>
            <p:nvPr/>
          </p:nvSpPr>
          <p:spPr>
            <a:xfrm rot="-5400000">
              <a:off x="20937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24"/>
            <p:cNvSpPr/>
            <p:nvPr/>
          </p:nvSpPr>
          <p:spPr>
            <a:xfrm rot="-5400000">
              <a:off x="1915294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1"/>
                  </a:moveTo>
                  <a:cubicBezTo>
                    <a:pt x="252" y="1"/>
                    <a:pt x="0" y="233"/>
                    <a:pt x="0" y="563"/>
                  </a:cubicBezTo>
                  <a:cubicBezTo>
                    <a:pt x="0" y="969"/>
                    <a:pt x="252" y="1202"/>
                    <a:pt x="659" y="1202"/>
                  </a:cubicBezTo>
                  <a:cubicBezTo>
                    <a:pt x="969" y="1202"/>
                    <a:pt x="1221" y="969"/>
                    <a:pt x="1221" y="563"/>
                  </a:cubicBezTo>
                  <a:cubicBezTo>
                    <a:pt x="1221" y="23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24"/>
            <p:cNvSpPr/>
            <p:nvPr/>
          </p:nvSpPr>
          <p:spPr>
            <a:xfrm rot="-5400000">
              <a:off x="17351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40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40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24"/>
            <p:cNvSpPr/>
            <p:nvPr/>
          </p:nvSpPr>
          <p:spPr>
            <a:xfrm rot="-5400000">
              <a:off x="1556334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59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59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24"/>
            <p:cNvSpPr/>
            <p:nvPr/>
          </p:nvSpPr>
          <p:spPr>
            <a:xfrm rot="-5400000">
              <a:off x="13782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1"/>
                  </a:moveTo>
                  <a:cubicBezTo>
                    <a:pt x="252" y="1"/>
                    <a:pt x="0" y="330"/>
                    <a:pt x="0" y="640"/>
                  </a:cubicBezTo>
                  <a:cubicBezTo>
                    <a:pt x="0" y="969"/>
                    <a:pt x="252" y="1299"/>
                    <a:pt x="659" y="1299"/>
                  </a:cubicBezTo>
                  <a:cubicBezTo>
                    <a:pt x="969" y="1299"/>
                    <a:pt x="1221" y="969"/>
                    <a:pt x="1221" y="640"/>
                  </a:cubicBezTo>
                  <a:cubicBezTo>
                    <a:pt x="1221" y="330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24"/>
            <p:cNvSpPr/>
            <p:nvPr/>
          </p:nvSpPr>
          <p:spPr>
            <a:xfrm rot="-5400000">
              <a:off x="1197765" y="299422"/>
              <a:ext cx="52930" cy="52974"/>
            </a:xfrm>
            <a:custGeom>
              <a:rect b="b" l="l" r="r" t="t"/>
              <a:pathLst>
                <a:path extrusionOk="0" h="1222" w="1221">
                  <a:moveTo>
                    <a:pt x="659" y="1"/>
                  </a:moveTo>
                  <a:cubicBezTo>
                    <a:pt x="252" y="1"/>
                    <a:pt x="0" y="253"/>
                    <a:pt x="0" y="660"/>
                  </a:cubicBezTo>
                  <a:cubicBezTo>
                    <a:pt x="0" y="970"/>
                    <a:pt x="252" y="1221"/>
                    <a:pt x="659" y="1221"/>
                  </a:cubicBezTo>
                  <a:cubicBezTo>
                    <a:pt x="969" y="1221"/>
                    <a:pt x="1221" y="970"/>
                    <a:pt x="1221" y="660"/>
                  </a:cubicBezTo>
                  <a:cubicBezTo>
                    <a:pt x="1221" y="25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24"/>
            <p:cNvSpPr/>
            <p:nvPr/>
          </p:nvSpPr>
          <p:spPr>
            <a:xfrm rot="-5400000">
              <a:off x="1019336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0"/>
                  </a:moveTo>
                  <a:cubicBezTo>
                    <a:pt x="252" y="0"/>
                    <a:pt x="0" y="233"/>
                    <a:pt x="0" y="640"/>
                  </a:cubicBezTo>
                  <a:cubicBezTo>
                    <a:pt x="0" y="969"/>
                    <a:pt x="252" y="1201"/>
                    <a:pt x="659" y="1201"/>
                  </a:cubicBezTo>
                  <a:cubicBezTo>
                    <a:pt x="969" y="1201"/>
                    <a:pt x="1221" y="969"/>
                    <a:pt x="1221" y="640"/>
                  </a:cubicBezTo>
                  <a:cubicBezTo>
                    <a:pt x="1221" y="233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24"/>
            <p:cNvSpPr/>
            <p:nvPr/>
          </p:nvSpPr>
          <p:spPr>
            <a:xfrm rot="-5400000">
              <a:off x="840886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1"/>
                  </a:moveTo>
                  <a:cubicBezTo>
                    <a:pt x="252" y="1"/>
                    <a:pt x="0" y="252"/>
                    <a:pt x="0" y="582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582"/>
                  </a:cubicBezTo>
                  <a:cubicBezTo>
                    <a:pt x="1221" y="252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24"/>
            <p:cNvSpPr/>
            <p:nvPr/>
          </p:nvSpPr>
          <p:spPr>
            <a:xfrm rot="-5400000">
              <a:off x="2181051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59"/>
                  </a:cubicBezTo>
                  <a:cubicBezTo>
                    <a:pt x="0" y="969"/>
                    <a:pt x="330" y="1299"/>
                    <a:pt x="640" y="1299"/>
                  </a:cubicBezTo>
                  <a:cubicBezTo>
                    <a:pt x="969" y="1299"/>
                    <a:pt x="1298" y="969"/>
                    <a:pt x="1298" y="659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24"/>
            <p:cNvSpPr/>
            <p:nvPr/>
          </p:nvSpPr>
          <p:spPr>
            <a:xfrm rot="-5400000">
              <a:off x="20009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24"/>
            <p:cNvSpPr/>
            <p:nvPr/>
          </p:nvSpPr>
          <p:spPr>
            <a:xfrm rot="-5400000">
              <a:off x="1822503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0"/>
                  </a:moveTo>
                  <a:cubicBezTo>
                    <a:pt x="330" y="0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24"/>
            <p:cNvSpPr/>
            <p:nvPr/>
          </p:nvSpPr>
          <p:spPr>
            <a:xfrm rot="-5400000">
              <a:off x="16440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1"/>
                  </a:moveTo>
                  <a:cubicBezTo>
                    <a:pt x="330" y="1"/>
                    <a:pt x="0" y="233"/>
                    <a:pt x="0" y="563"/>
                  </a:cubicBezTo>
                  <a:cubicBezTo>
                    <a:pt x="0" y="969"/>
                    <a:pt x="330" y="1202"/>
                    <a:pt x="640" y="1202"/>
                  </a:cubicBezTo>
                  <a:cubicBezTo>
                    <a:pt x="969" y="1202"/>
                    <a:pt x="1298" y="969"/>
                    <a:pt x="1298" y="563"/>
                  </a:cubicBezTo>
                  <a:cubicBezTo>
                    <a:pt x="1298" y="233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24"/>
            <p:cNvSpPr/>
            <p:nvPr/>
          </p:nvSpPr>
          <p:spPr>
            <a:xfrm rot="-5400000">
              <a:off x="14639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0"/>
                  </a:moveTo>
                  <a:cubicBezTo>
                    <a:pt x="330" y="0"/>
                    <a:pt x="0" y="330"/>
                    <a:pt x="0" y="640"/>
                  </a:cubicBezTo>
                  <a:cubicBezTo>
                    <a:pt x="0" y="969"/>
                    <a:pt x="330" y="1298"/>
                    <a:pt x="640" y="1298"/>
                  </a:cubicBezTo>
                  <a:cubicBezTo>
                    <a:pt x="969" y="1298"/>
                    <a:pt x="1298" y="969"/>
                    <a:pt x="1298" y="640"/>
                  </a:cubicBezTo>
                  <a:cubicBezTo>
                    <a:pt x="1298" y="330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24"/>
            <p:cNvSpPr/>
            <p:nvPr/>
          </p:nvSpPr>
          <p:spPr>
            <a:xfrm rot="-5400000">
              <a:off x="1285505" y="156237"/>
              <a:ext cx="56312" cy="55488"/>
            </a:xfrm>
            <a:custGeom>
              <a:rect b="b" l="l" r="r" t="t"/>
              <a:pathLst>
                <a:path extrusionOk="0" h="1280" w="1299">
                  <a:moveTo>
                    <a:pt x="640" y="1"/>
                  </a:moveTo>
                  <a:cubicBezTo>
                    <a:pt x="330" y="1"/>
                    <a:pt x="0" y="311"/>
                    <a:pt x="0" y="640"/>
                  </a:cubicBezTo>
                  <a:cubicBezTo>
                    <a:pt x="0" y="969"/>
                    <a:pt x="330" y="1279"/>
                    <a:pt x="640" y="1279"/>
                  </a:cubicBezTo>
                  <a:cubicBezTo>
                    <a:pt x="969" y="1279"/>
                    <a:pt x="1298" y="969"/>
                    <a:pt x="1298" y="640"/>
                  </a:cubicBezTo>
                  <a:cubicBezTo>
                    <a:pt x="1298" y="311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24"/>
            <p:cNvSpPr/>
            <p:nvPr/>
          </p:nvSpPr>
          <p:spPr>
            <a:xfrm rot="-5400000">
              <a:off x="11070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40"/>
                  </a:cubicBezTo>
                  <a:cubicBezTo>
                    <a:pt x="0" y="970"/>
                    <a:pt x="330" y="1299"/>
                    <a:pt x="640" y="1299"/>
                  </a:cubicBezTo>
                  <a:cubicBezTo>
                    <a:pt x="969" y="1299"/>
                    <a:pt x="1298" y="970"/>
                    <a:pt x="1298" y="640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24"/>
            <p:cNvSpPr/>
            <p:nvPr/>
          </p:nvSpPr>
          <p:spPr>
            <a:xfrm rot="-5400000">
              <a:off x="926957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24"/>
            <p:cNvSpPr/>
            <p:nvPr/>
          </p:nvSpPr>
          <p:spPr>
            <a:xfrm rot="-5400000">
              <a:off x="748507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1"/>
                  </a:moveTo>
                  <a:cubicBezTo>
                    <a:pt x="330" y="1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24"/>
            <p:cNvSpPr/>
            <p:nvPr/>
          </p:nvSpPr>
          <p:spPr>
            <a:xfrm rot="-5400000">
              <a:off x="22818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0" name="Google Shape;1500;p24"/>
          <p:cNvSpPr txBox="1"/>
          <p:nvPr>
            <p:ph type="title"/>
          </p:nvPr>
        </p:nvSpPr>
        <p:spPr>
          <a:xfrm>
            <a:off x="713100" y="1599713"/>
            <a:ext cx="4265700" cy="1158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01" name="Google Shape;1501;p24"/>
          <p:cNvSpPr txBox="1"/>
          <p:nvPr>
            <p:ph idx="1" type="subTitle"/>
          </p:nvPr>
        </p:nvSpPr>
        <p:spPr>
          <a:xfrm>
            <a:off x="713131" y="2676163"/>
            <a:ext cx="4265700" cy="86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02" name="Google Shape;1502;p24"/>
          <p:cNvSpPr/>
          <p:nvPr>
            <p:ph idx="2" type="pic"/>
          </p:nvPr>
        </p:nvSpPr>
        <p:spPr>
          <a:xfrm>
            <a:off x="5251225" y="1195450"/>
            <a:ext cx="2748300" cy="27525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  <p:grpSp>
        <p:nvGrpSpPr>
          <p:cNvPr id="1503" name="Google Shape;1503;p24"/>
          <p:cNvGrpSpPr/>
          <p:nvPr/>
        </p:nvGrpSpPr>
        <p:grpSpPr>
          <a:xfrm>
            <a:off x="7379439" y="-335700"/>
            <a:ext cx="925310" cy="943383"/>
            <a:chOff x="595389" y="1761100"/>
            <a:chExt cx="925310" cy="943383"/>
          </a:xfrm>
        </p:grpSpPr>
        <p:cxnSp>
          <p:nvCxnSpPr>
            <p:cNvPr id="1504" name="Google Shape;1504;p24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5" name="Google Shape;1505;p24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6" name="Google Shape;1506;p24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BODY_1"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8" name="Google Shape;150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993300" y="-1993300"/>
            <a:ext cx="5152625" cy="9139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9" name="Google Shape;1509;p25"/>
          <p:cNvGrpSpPr/>
          <p:nvPr/>
        </p:nvGrpSpPr>
        <p:grpSpPr>
          <a:xfrm>
            <a:off x="8169570" y="4244876"/>
            <a:ext cx="1656312" cy="1660374"/>
            <a:chOff x="2929375" y="236175"/>
            <a:chExt cx="805325" cy="807300"/>
          </a:xfrm>
        </p:grpSpPr>
        <p:sp>
          <p:nvSpPr>
            <p:cNvPr id="1510" name="Google Shape;1510;p25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25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25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25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25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25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25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25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25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25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25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25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25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25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25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25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25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25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25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9" name="Google Shape;1529;p25"/>
          <p:cNvGrpSpPr/>
          <p:nvPr/>
        </p:nvGrpSpPr>
        <p:grpSpPr>
          <a:xfrm>
            <a:off x="1383300" y="4715075"/>
            <a:ext cx="538025" cy="157800"/>
            <a:chOff x="2575325" y="1348650"/>
            <a:chExt cx="538025" cy="157800"/>
          </a:xfrm>
        </p:grpSpPr>
        <p:sp>
          <p:nvSpPr>
            <p:cNvPr id="1530" name="Google Shape;1530;p25"/>
            <p:cNvSpPr/>
            <p:nvPr/>
          </p:nvSpPr>
          <p:spPr>
            <a:xfrm>
              <a:off x="2575325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25"/>
            <p:cNvSpPr/>
            <p:nvPr/>
          </p:nvSpPr>
          <p:spPr>
            <a:xfrm>
              <a:off x="2765438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25"/>
            <p:cNvSpPr/>
            <p:nvPr/>
          </p:nvSpPr>
          <p:spPr>
            <a:xfrm>
              <a:off x="2955550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3" name="Google Shape;1533;p25"/>
          <p:cNvGrpSpPr/>
          <p:nvPr/>
        </p:nvGrpSpPr>
        <p:grpSpPr>
          <a:xfrm>
            <a:off x="-246311" y="-75763"/>
            <a:ext cx="925310" cy="943383"/>
            <a:chOff x="595389" y="1761100"/>
            <a:chExt cx="925310" cy="943383"/>
          </a:xfrm>
        </p:grpSpPr>
        <p:cxnSp>
          <p:nvCxnSpPr>
            <p:cNvPr id="1534" name="Google Shape;1534;p25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35" name="Google Shape;1535;p25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36" name="Google Shape;1536;p25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37" name="Google Shape;1537;p25"/>
          <p:cNvGrpSpPr/>
          <p:nvPr/>
        </p:nvGrpSpPr>
        <p:grpSpPr>
          <a:xfrm>
            <a:off x="6642364" y="4603375"/>
            <a:ext cx="925310" cy="943383"/>
            <a:chOff x="595389" y="1761100"/>
            <a:chExt cx="925310" cy="943383"/>
          </a:xfrm>
        </p:grpSpPr>
        <p:cxnSp>
          <p:nvCxnSpPr>
            <p:cNvPr id="1538" name="Google Shape;1538;p25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39" name="Google Shape;1539;p25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40" name="Google Shape;1540;p25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41" name="Google Shape;1541;p25"/>
          <p:cNvGrpSpPr/>
          <p:nvPr/>
        </p:nvGrpSpPr>
        <p:grpSpPr>
          <a:xfrm>
            <a:off x="6788522" y="213225"/>
            <a:ext cx="1584577" cy="196549"/>
            <a:chOff x="750197" y="155825"/>
            <a:chExt cx="1584577" cy="196549"/>
          </a:xfrm>
        </p:grpSpPr>
        <p:sp>
          <p:nvSpPr>
            <p:cNvPr id="1542" name="Google Shape;1542;p25"/>
            <p:cNvSpPr/>
            <p:nvPr/>
          </p:nvSpPr>
          <p:spPr>
            <a:xfrm rot="-5400000">
              <a:off x="20937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25"/>
            <p:cNvSpPr/>
            <p:nvPr/>
          </p:nvSpPr>
          <p:spPr>
            <a:xfrm rot="-5400000">
              <a:off x="1915294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1"/>
                  </a:moveTo>
                  <a:cubicBezTo>
                    <a:pt x="252" y="1"/>
                    <a:pt x="0" y="233"/>
                    <a:pt x="0" y="563"/>
                  </a:cubicBezTo>
                  <a:cubicBezTo>
                    <a:pt x="0" y="969"/>
                    <a:pt x="252" y="1202"/>
                    <a:pt x="659" y="1202"/>
                  </a:cubicBezTo>
                  <a:cubicBezTo>
                    <a:pt x="969" y="1202"/>
                    <a:pt x="1221" y="969"/>
                    <a:pt x="1221" y="563"/>
                  </a:cubicBezTo>
                  <a:cubicBezTo>
                    <a:pt x="1221" y="23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25"/>
            <p:cNvSpPr/>
            <p:nvPr/>
          </p:nvSpPr>
          <p:spPr>
            <a:xfrm rot="-5400000">
              <a:off x="17351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40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40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25"/>
            <p:cNvSpPr/>
            <p:nvPr/>
          </p:nvSpPr>
          <p:spPr>
            <a:xfrm rot="-5400000">
              <a:off x="1556334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59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59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25"/>
            <p:cNvSpPr/>
            <p:nvPr/>
          </p:nvSpPr>
          <p:spPr>
            <a:xfrm rot="-5400000">
              <a:off x="13782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1"/>
                  </a:moveTo>
                  <a:cubicBezTo>
                    <a:pt x="252" y="1"/>
                    <a:pt x="0" y="330"/>
                    <a:pt x="0" y="640"/>
                  </a:cubicBezTo>
                  <a:cubicBezTo>
                    <a:pt x="0" y="969"/>
                    <a:pt x="252" y="1299"/>
                    <a:pt x="659" y="1299"/>
                  </a:cubicBezTo>
                  <a:cubicBezTo>
                    <a:pt x="969" y="1299"/>
                    <a:pt x="1221" y="969"/>
                    <a:pt x="1221" y="640"/>
                  </a:cubicBezTo>
                  <a:cubicBezTo>
                    <a:pt x="1221" y="330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25"/>
            <p:cNvSpPr/>
            <p:nvPr/>
          </p:nvSpPr>
          <p:spPr>
            <a:xfrm rot="-5400000">
              <a:off x="1197765" y="299422"/>
              <a:ext cx="52930" cy="52974"/>
            </a:xfrm>
            <a:custGeom>
              <a:rect b="b" l="l" r="r" t="t"/>
              <a:pathLst>
                <a:path extrusionOk="0" h="1222" w="1221">
                  <a:moveTo>
                    <a:pt x="659" y="1"/>
                  </a:moveTo>
                  <a:cubicBezTo>
                    <a:pt x="252" y="1"/>
                    <a:pt x="0" y="253"/>
                    <a:pt x="0" y="660"/>
                  </a:cubicBezTo>
                  <a:cubicBezTo>
                    <a:pt x="0" y="970"/>
                    <a:pt x="252" y="1221"/>
                    <a:pt x="659" y="1221"/>
                  </a:cubicBezTo>
                  <a:cubicBezTo>
                    <a:pt x="969" y="1221"/>
                    <a:pt x="1221" y="970"/>
                    <a:pt x="1221" y="660"/>
                  </a:cubicBezTo>
                  <a:cubicBezTo>
                    <a:pt x="1221" y="25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25"/>
            <p:cNvSpPr/>
            <p:nvPr/>
          </p:nvSpPr>
          <p:spPr>
            <a:xfrm rot="-5400000">
              <a:off x="1019336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0"/>
                  </a:moveTo>
                  <a:cubicBezTo>
                    <a:pt x="252" y="0"/>
                    <a:pt x="0" y="233"/>
                    <a:pt x="0" y="640"/>
                  </a:cubicBezTo>
                  <a:cubicBezTo>
                    <a:pt x="0" y="969"/>
                    <a:pt x="252" y="1201"/>
                    <a:pt x="659" y="1201"/>
                  </a:cubicBezTo>
                  <a:cubicBezTo>
                    <a:pt x="969" y="1201"/>
                    <a:pt x="1221" y="969"/>
                    <a:pt x="1221" y="640"/>
                  </a:cubicBezTo>
                  <a:cubicBezTo>
                    <a:pt x="1221" y="233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25"/>
            <p:cNvSpPr/>
            <p:nvPr/>
          </p:nvSpPr>
          <p:spPr>
            <a:xfrm rot="-5400000">
              <a:off x="840886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1"/>
                  </a:moveTo>
                  <a:cubicBezTo>
                    <a:pt x="252" y="1"/>
                    <a:pt x="0" y="252"/>
                    <a:pt x="0" y="582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582"/>
                  </a:cubicBezTo>
                  <a:cubicBezTo>
                    <a:pt x="1221" y="252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25"/>
            <p:cNvSpPr/>
            <p:nvPr/>
          </p:nvSpPr>
          <p:spPr>
            <a:xfrm rot="-5400000">
              <a:off x="2181051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59"/>
                  </a:cubicBezTo>
                  <a:cubicBezTo>
                    <a:pt x="0" y="969"/>
                    <a:pt x="330" y="1299"/>
                    <a:pt x="640" y="1299"/>
                  </a:cubicBezTo>
                  <a:cubicBezTo>
                    <a:pt x="969" y="1299"/>
                    <a:pt x="1298" y="969"/>
                    <a:pt x="1298" y="659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25"/>
            <p:cNvSpPr/>
            <p:nvPr/>
          </p:nvSpPr>
          <p:spPr>
            <a:xfrm rot="-5400000">
              <a:off x="20009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25"/>
            <p:cNvSpPr/>
            <p:nvPr/>
          </p:nvSpPr>
          <p:spPr>
            <a:xfrm rot="-5400000">
              <a:off x="1822503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0"/>
                  </a:moveTo>
                  <a:cubicBezTo>
                    <a:pt x="330" y="0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25"/>
            <p:cNvSpPr/>
            <p:nvPr/>
          </p:nvSpPr>
          <p:spPr>
            <a:xfrm rot="-5400000">
              <a:off x="16440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1"/>
                  </a:moveTo>
                  <a:cubicBezTo>
                    <a:pt x="330" y="1"/>
                    <a:pt x="0" y="233"/>
                    <a:pt x="0" y="563"/>
                  </a:cubicBezTo>
                  <a:cubicBezTo>
                    <a:pt x="0" y="969"/>
                    <a:pt x="330" y="1202"/>
                    <a:pt x="640" y="1202"/>
                  </a:cubicBezTo>
                  <a:cubicBezTo>
                    <a:pt x="969" y="1202"/>
                    <a:pt x="1298" y="969"/>
                    <a:pt x="1298" y="563"/>
                  </a:cubicBezTo>
                  <a:cubicBezTo>
                    <a:pt x="1298" y="233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25"/>
            <p:cNvSpPr/>
            <p:nvPr/>
          </p:nvSpPr>
          <p:spPr>
            <a:xfrm rot="-5400000">
              <a:off x="14639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0"/>
                  </a:moveTo>
                  <a:cubicBezTo>
                    <a:pt x="330" y="0"/>
                    <a:pt x="0" y="330"/>
                    <a:pt x="0" y="640"/>
                  </a:cubicBezTo>
                  <a:cubicBezTo>
                    <a:pt x="0" y="969"/>
                    <a:pt x="330" y="1298"/>
                    <a:pt x="640" y="1298"/>
                  </a:cubicBezTo>
                  <a:cubicBezTo>
                    <a:pt x="969" y="1298"/>
                    <a:pt x="1298" y="969"/>
                    <a:pt x="1298" y="640"/>
                  </a:cubicBezTo>
                  <a:cubicBezTo>
                    <a:pt x="1298" y="330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25"/>
            <p:cNvSpPr/>
            <p:nvPr/>
          </p:nvSpPr>
          <p:spPr>
            <a:xfrm rot="-5400000">
              <a:off x="1285505" y="156237"/>
              <a:ext cx="56312" cy="55488"/>
            </a:xfrm>
            <a:custGeom>
              <a:rect b="b" l="l" r="r" t="t"/>
              <a:pathLst>
                <a:path extrusionOk="0" h="1280" w="1299">
                  <a:moveTo>
                    <a:pt x="640" y="1"/>
                  </a:moveTo>
                  <a:cubicBezTo>
                    <a:pt x="330" y="1"/>
                    <a:pt x="0" y="311"/>
                    <a:pt x="0" y="640"/>
                  </a:cubicBezTo>
                  <a:cubicBezTo>
                    <a:pt x="0" y="969"/>
                    <a:pt x="330" y="1279"/>
                    <a:pt x="640" y="1279"/>
                  </a:cubicBezTo>
                  <a:cubicBezTo>
                    <a:pt x="969" y="1279"/>
                    <a:pt x="1298" y="969"/>
                    <a:pt x="1298" y="640"/>
                  </a:cubicBezTo>
                  <a:cubicBezTo>
                    <a:pt x="1298" y="311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25"/>
            <p:cNvSpPr/>
            <p:nvPr/>
          </p:nvSpPr>
          <p:spPr>
            <a:xfrm rot="-5400000">
              <a:off x="11070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40"/>
                  </a:cubicBezTo>
                  <a:cubicBezTo>
                    <a:pt x="0" y="970"/>
                    <a:pt x="330" y="1299"/>
                    <a:pt x="640" y="1299"/>
                  </a:cubicBezTo>
                  <a:cubicBezTo>
                    <a:pt x="969" y="1299"/>
                    <a:pt x="1298" y="970"/>
                    <a:pt x="1298" y="640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25"/>
            <p:cNvSpPr/>
            <p:nvPr/>
          </p:nvSpPr>
          <p:spPr>
            <a:xfrm rot="-5400000">
              <a:off x="926957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25"/>
            <p:cNvSpPr/>
            <p:nvPr/>
          </p:nvSpPr>
          <p:spPr>
            <a:xfrm rot="-5400000">
              <a:off x="748507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1"/>
                  </a:moveTo>
                  <a:cubicBezTo>
                    <a:pt x="330" y="1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25"/>
            <p:cNvSpPr/>
            <p:nvPr/>
          </p:nvSpPr>
          <p:spPr>
            <a:xfrm rot="-5400000">
              <a:off x="22818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0" name="Google Shape;1560;p25"/>
          <p:cNvGrpSpPr/>
          <p:nvPr/>
        </p:nvGrpSpPr>
        <p:grpSpPr>
          <a:xfrm>
            <a:off x="8535064" y="792575"/>
            <a:ext cx="925310" cy="943383"/>
            <a:chOff x="595389" y="1761100"/>
            <a:chExt cx="925310" cy="943383"/>
          </a:xfrm>
        </p:grpSpPr>
        <p:cxnSp>
          <p:nvCxnSpPr>
            <p:cNvPr id="1561" name="Google Shape;1561;p25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2" name="Google Shape;1562;p25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3" name="Google Shape;1563;p25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564" name="Google Shape;1564;p25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65" name="Google Shape;1565;p25"/>
          <p:cNvSpPr txBox="1"/>
          <p:nvPr>
            <p:ph idx="1" type="body"/>
          </p:nvPr>
        </p:nvSpPr>
        <p:spPr>
          <a:xfrm>
            <a:off x="720000" y="1152475"/>
            <a:ext cx="3852000" cy="34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vvic"/>
              <a:buChar char="●"/>
              <a:defRPr sz="2400">
                <a:latin typeface="Itim"/>
                <a:ea typeface="Itim"/>
                <a:cs typeface="Itim"/>
                <a:sym typeface="Itim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/>
        </p:txBody>
      </p:sp>
      <p:grpSp>
        <p:nvGrpSpPr>
          <p:cNvPr id="1566" name="Google Shape;1566;p25"/>
          <p:cNvGrpSpPr/>
          <p:nvPr/>
        </p:nvGrpSpPr>
        <p:grpSpPr>
          <a:xfrm>
            <a:off x="-640655" y="4244876"/>
            <a:ext cx="1656312" cy="1660374"/>
            <a:chOff x="2929375" y="236175"/>
            <a:chExt cx="805325" cy="807300"/>
          </a:xfrm>
        </p:grpSpPr>
        <p:sp>
          <p:nvSpPr>
            <p:cNvPr id="1567" name="Google Shape;1567;p25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25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25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25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25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25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25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25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25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25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25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25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25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25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25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25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25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25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25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6" name="Google Shape;1586;p25"/>
          <p:cNvSpPr txBox="1"/>
          <p:nvPr>
            <p:ph idx="2" type="body"/>
          </p:nvPr>
        </p:nvSpPr>
        <p:spPr>
          <a:xfrm>
            <a:off x="4574025" y="1152475"/>
            <a:ext cx="3852000" cy="34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vvic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1">
    <p:spTree>
      <p:nvGrpSpPr>
        <p:cNvPr id="1587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8" name="Google Shape;1588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993300" y="-1993300"/>
            <a:ext cx="5152625" cy="9139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9" name="Google Shape;1589;p26"/>
          <p:cNvGrpSpPr/>
          <p:nvPr/>
        </p:nvGrpSpPr>
        <p:grpSpPr>
          <a:xfrm>
            <a:off x="8524820" y="1741563"/>
            <a:ext cx="1656312" cy="1660374"/>
            <a:chOff x="2929375" y="236175"/>
            <a:chExt cx="805325" cy="807300"/>
          </a:xfrm>
        </p:grpSpPr>
        <p:sp>
          <p:nvSpPr>
            <p:cNvPr id="1590" name="Google Shape;1590;p26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26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26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26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26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9" name="Google Shape;1609;p26"/>
          <p:cNvGrpSpPr/>
          <p:nvPr/>
        </p:nvGrpSpPr>
        <p:grpSpPr>
          <a:xfrm>
            <a:off x="4300600" y="4715075"/>
            <a:ext cx="538025" cy="157800"/>
            <a:chOff x="2575325" y="1348650"/>
            <a:chExt cx="538025" cy="157800"/>
          </a:xfrm>
        </p:grpSpPr>
        <p:sp>
          <p:nvSpPr>
            <p:cNvPr id="1610" name="Google Shape;1610;p26"/>
            <p:cNvSpPr/>
            <p:nvPr/>
          </p:nvSpPr>
          <p:spPr>
            <a:xfrm>
              <a:off x="2575325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2765438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2955550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3" name="Google Shape;1613;p26"/>
          <p:cNvGrpSpPr/>
          <p:nvPr/>
        </p:nvGrpSpPr>
        <p:grpSpPr>
          <a:xfrm>
            <a:off x="-246311" y="-75763"/>
            <a:ext cx="925310" cy="943383"/>
            <a:chOff x="595389" y="1761100"/>
            <a:chExt cx="925310" cy="943383"/>
          </a:xfrm>
        </p:grpSpPr>
        <p:cxnSp>
          <p:nvCxnSpPr>
            <p:cNvPr id="1614" name="Google Shape;1614;p26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15" name="Google Shape;1615;p26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16" name="Google Shape;1616;p26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617" name="Google Shape;1617;p26"/>
          <p:cNvGrpSpPr/>
          <p:nvPr/>
        </p:nvGrpSpPr>
        <p:grpSpPr>
          <a:xfrm>
            <a:off x="3777322" y="213225"/>
            <a:ext cx="1584577" cy="196549"/>
            <a:chOff x="750197" y="155825"/>
            <a:chExt cx="1584577" cy="196549"/>
          </a:xfrm>
        </p:grpSpPr>
        <p:sp>
          <p:nvSpPr>
            <p:cNvPr id="1618" name="Google Shape;1618;p26"/>
            <p:cNvSpPr/>
            <p:nvPr/>
          </p:nvSpPr>
          <p:spPr>
            <a:xfrm rot="-5400000">
              <a:off x="20937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26"/>
            <p:cNvSpPr/>
            <p:nvPr/>
          </p:nvSpPr>
          <p:spPr>
            <a:xfrm rot="-5400000">
              <a:off x="1915294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1"/>
                  </a:moveTo>
                  <a:cubicBezTo>
                    <a:pt x="252" y="1"/>
                    <a:pt x="0" y="233"/>
                    <a:pt x="0" y="563"/>
                  </a:cubicBezTo>
                  <a:cubicBezTo>
                    <a:pt x="0" y="969"/>
                    <a:pt x="252" y="1202"/>
                    <a:pt x="659" y="1202"/>
                  </a:cubicBezTo>
                  <a:cubicBezTo>
                    <a:pt x="969" y="1202"/>
                    <a:pt x="1221" y="969"/>
                    <a:pt x="1221" y="563"/>
                  </a:cubicBezTo>
                  <a:cubicBezTo>
                    <a:pt x="1221" y="23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26"/>
            <p:cNvSpPr/>
            <p:nvPr/>
          </p:nvSpPr>
          <p:spPr>
            <a:xfrm rot="-5400000">
              <a:off x="17351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40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40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26"/>
            <p:cNvSpPr/>
            <p:nvPr/>
          </p:nvSpPr>
          <p:spPr>
            <a:xfrm rot="-5400000">
              <a:off x="1556334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59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59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26"/>
            <p:cNvSpPr/>
            <p:nvPr/>
          </p:nvSpPr>
          <p:spPr>
            <a:xfrm rot="-5400000">
              <a:off x="13782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1"/>
                  </a:moveTo>
                  <a:cubicBezTo>
                    <a:pt x="252" y="1"/>
                    <a:pt x="0" y="330"/>
                    <a:pt x="0" y="640"/>
                  </a:cubicBezTo>
                  <a:cubicBezTo>
                    <a:pt x="0" y="969"/>
                    <a:pt x="252" y="1299"/>
                    <a:pt x="659" y="1299"/>
                  </a:cubicBezTo>
                  <a:cubicBezTo>
                    <a:pt x="969" y="1299"/>
                    <a:pt x="1221" y="969"/>
                    <a:pt x="1221" y="640"/>
                  </a:cubicBezTo>
                  <a:cubicBezTo>
                    <a:pt x="1221" y="330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26"/>
            <p:cNvSpPr/>
            <p:nvPr/>
          </p:nvSpPr>
          <p:spPr>
            <a:xfrm rot="-5400000">
              <a:off x="1197765" y="299422"/>
              <a:ext cx="52930" cy="52974"/>
            </a:xfrm>
            <a:custGeom>
              <a:rect b="b" l="l" r="r" t="t"/>
              <a:pathLst>
                <a:path extrusionOk="0" h="1222" w="1221">
                  <a:moveTo>
                    <a:pt x="659" y="1"/>
                  </a:moveTo>
                  <a:cubicBezTo>
                    <a:pt x="252" y="1"/>
                    <a:pt x="0" y="253"/>
                    <a:pt x="0" y="660"/>
                  </a:cubicBezTo>
                  <a:cubicBezTo>
                    <a:pt x="0" y="970"/>
                    <a:pt x="252" y="1221"/>
                    <a:pt x="659" y="1221"/>
                  </a:cubicBezTo>
                  <a:cubicBezTo>
                    <a:pt x="969" y="1221"/>
                    <a:pt x="1221" y="970"/>
                    <a:pt x="1221" y="660"/>
                  </a:cubicBezTo>
                  <a:cubicBezTo>
                    <a:pt x="1221" y="25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26"/>
            <p:cNvSpPr/>
            <p:nvPr/>
          </p:nvSpPr>
          <p:spPr>
            <a:xfrm rot="-5400000">
              <a:off x="1019336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0"/>
                  </a:moveTo>
                  <a:cubicBezTo>
                    <a:pt x="252" y="0"/>
                    <a:pt x="0" y="233"/>
                    <a:pt x="0" y="640"/>
                  </a:cubicBezTo>
                  <a:cubicBezTo>
                    <a:pt x="0" y="969"/>
                    <a:pt x="252" y="1201"/>
                    <a:pt x="659" y="1201"/>
                  </a:cubicBezTo>
                  <a:cubicBezTo>
                    <a:pt x="969" y="1201"/>
                    <a:pt x="1221" y="969"/>
                    <a:pt x="1221" y="640"/>
                  </a:cubicBezTo>
                  <a:cubicBezTo>
                    <a:pt x="1221" y="233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26"/>
            <p:cNvSpPr/>
            <p:nvPr/>
          </p:nvSpPr>
          <p:spPr>
            <a:xfrm rot="-5400000">
              <a:off x="840886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1"/>
                  </a:moveTo>
                  <a:cubicBezTo>
                    <a:pt x="252" y="1"/>
                    <a:pt x="0" y="252"/>
                    <a:pt x="0" y="582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582"/>
                  </a:cubicBezTo>
                  <a:cubicBezTo>
                    <a:pt x="1221" y="252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26"/>
            <p:cNvSpPr/>
            <p:nvPr/>
          </p:nvSpPr>
          <p:spPr>
            <a:xfrm rot="-5400000">
              <a:off x="2181051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59"/>
                  </a:cubicBezTo>
                  <a:cubicBezTo>
                    <a:pt x="0" y="969"/>
                    <a:pt x="330" y="1299"/>
                    <a:pt x="640" y="1299"/>
                  </a:cubicBezTo>
                  <a:cubicBezTo>
                    <a:pt x="969" y="1299"/>
                    <a:pt x="1298" y="969"/>
                    <a:pt x="1298" y="659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26"/>
            <p:cNvSpPr/>
            <p:nvPr/>
          </p:nvSpPr>
          <p:spPr>
            <a:xfrm rot="-5400000">
              <a:off x="20009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26"/>
            <p:cNvSpPr/>
            <p:nvPr/>
          </p:nvSpPr>
          <p:spPr>
            <a:xfrm rot="-5400000">
              <a:off x="1822503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0"/>
                  </a:moveTo>
                  <a:cubicBezTo>
                    <a:pt x="330" y="0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26"/>
            <p:cNvSpPr/>
            <p:nvPr/>
          </p:nvSpPr>
          <p:spPr>
            <a:xfrm rot="-5400000">
              <a:off x="16440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1"/>
                  </a:moveTo>
                  <a:cubicBezTo>
                    <a:pt x="330" y="1"/>
                    <a:pt x="0" y="233"/>
                    <a:pt x="0" y="563"/>
                  </a:cubicBezTo>
                  <a:cubicBezTo>
                    <a:pt x="0" y="969"/>
                    <a:pt x="330" y="1202"/>
                    <a:pt x="640" y="1202"/>
                  </a:cubicBezTo>
                  <a:cubicBezTo>
                    <a:pt x="969" y="1202"/>
                    <a:pt x="1298" y="969"/>
                    <a:pt x="1298" y="563"/>
                  </a:cubicBezTo>
                  <a:cubicBezTo>
                    <a:pt x="1298" y="233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26"/>
            <p:cNvSpPr/>
            <p:nvPr/>
          </p:nvSpPr>
          <p:spPr>
            <a:xfrm rot="-5400000">
              <a:off x="14639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0"/>
                  </a:moveTo>
                  <a:cubicBezTo>
                    <a:pt x="330" y="0"/>
                    <a:pt x="0" y="330"/>
                    <a:pt x="0" y="640"/>
                  </a:cubicBezTo>
                  <a:cubicBezTo>
                    <a:pt x="0" y="969"/>
                    <a:pt x="330" y="1298"/>
                    <a:pt x="640" y="1298"/>
                  </a:cubicBezTo>
                  <a:cubicBezTo>
                    <a:pt x="969" y="1298"/>
                    <a:pt x="1298" y="969"/>
                    <a:pt x="1298" y="640"/>
                  </a:cubicBezTo>
                  <a:cubicBezTo>
                    <a:pt x="1298" y="330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26"/>
            <p:cNvSpPr/>
            <p:nvPr/>
          </p:nvSpPr>
          <p:spPr>
            <a:xfrm rot="-5400000">
              <a:off x="1285505" y="156237"/>
              <a:ext cx="56312" cy="55488"/>
            </a:xfrm>
            <a:custGeom>
              <a:rect b="b" l="l" r="r" t="t"/>
              <a:pathLst>
                <a:path extrusionOk="0" h="1280" w="1299">
                  <a:moveTo>
                    <a:pt x="640" y="1"/>
                  </a:moveTo>
                  <a:cubicBezTo>
                    <a:pt x="330" y="1"/>
                    <a:pt x="0" y="311"/>
                    <a:pt x="0" y="640"/>
                  </a:cubicBezTo>
                  <a:cubicBezTo>
                    <a:pt x="0" y="969"/>
                    <a:pt x="330" y="1279"/>
                    <a:pt x="640" y="1279"/>
                  </a:cubicBezTo>
                  <a:cubicBezTo>
                    <a:pt x="969" y="1279"/>
                    <a:pt x="1298" y="969"/>
                    <a:pt x="1298" y="640"/>
                  </a:cubicBezTo>
                  <a:cubicBezTo>
                    <a:pt x="1298" y="311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26"/>
            <p:cNvSpPr/>
            <p:nvPr/>
          </p:nvSpPr>
          <p:spPr>
            <a:xfrm rot="-5400000">
              <a:off x="11070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40"/>
                  </a:cubicBezTo>
                  <a:cubicBezTo>
                    <a:pt x="0" y="970"/>
                    <a:pt x="330" y="1299"/>
                    <a:pt x="640" y="1299"/>
                  </a:cubicBezTo>
                  <a:cubicBezTo>
                    <a:pt x="969" y="1299"/>
                    <a:pt x="1298" y="970"/>
                    <a:pt x="1298" y="640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26"/>
            <p:cNvSpPr/>
            <p:nvPr/>
          </p:nvSpPr>
          <p:spPr>
            <a:xfrm rot="-5400000">
              <a:off x="926957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26"/>
            <p:cNvSpPr/>
            <p:nvPr/>
          </p:nvSpPr>
          <p:spPr>
            <a:xfrm rot="-5400000">
              <a:off x="748507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1"/>
                  </a:moveTo>
                  <a:cubicBezTo>
                    <a:pt x="330" y="1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26"/>
            <p:cNvSpPr/>
            <p:nvPr/>
          </p:nvSpPr>
          <p:spPr>
            <a:xfrm rot="-5400000">
              <a:off x="22818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6" name="Google Shape;1636;p26"/>
          <p:cNvGrpSpPr/>
          <p:nvPr/>
        </p:nvGrpSpPr>
        <p:grpSpPr>
          <a:xfrm>
            <a:off x="8104714" y="4394475"/>
            <a:ext cx="925310" cy="943383"/>
            <a:chOff x="595389" y="1761100"/>
            <a:chExt cx="925310" cy="943383"/>
          </a:xfrm>
        </p:grpSpPr>
        <p:cxnSp>
          <p:nvCxnSpPr>
            <p:cNvPr id="1637" name="Google Shape;1637;p26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38" name="Google Shape;1638;p26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39" name="Google Shape;1639;p26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640" name="Google Shape;1640;p26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41" name="Google Shape;1641;p26"/>
          <p:cNvSpPr txBox="1"/>
          <p:nvPr>
            <p:ph idx="1" type="subTitle"/>
          </p:nvPr>
        </p:nvSpPr>
        <p:spPr>
          <a:xfrm>
            <a:off x="1670563" y="3714439"/>
            <a:ext cx="2433300" cy="6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42" name="Google Shape;1642;p26"/>
          <p:cNvSpPr txBox="1"/>
          <p:nvPr>
            <p:ph idx="2" type="subTitle"/>
          </p:nvPr>
        </p:nvSpPr>
        <p:spPr>
          <a:xfrm>
            <a:off x="5040137" y="3714439"/>
            <a:ext cx="2433300" cy="6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43" name="Google Shape;1643;p26"/>
          <p:cNvSpPr txBox="1"/>
          <p:nvPr>
            <p:ph idx="3" type="subTitle"/>
          </p:nvPr>
        </p:nvSpPr>
        <p:spPr>
          <a:xfrm>
            <a:off x="1670564" y="3395250"/>
            <a:ext cx="2433300" cy="47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4" name="Google Shape;1644;p26"/>
          <p:cNvSpPr txBox="1"/>
          <p:nvPr>
            <p:ph idx="4" type="subTitle"/>
          </p:nvPr>
        </p:nvSpPr>
        <p:spPr>
          <a:xfrm>
            <a:off x="5040139" y="3395250"/>
            <a:ext cx="2433300" cy="47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5" name="Google Shape;1645;p26"/>
          <p:cNvSpPr/>
          <p:nvPr>
            <p:ph idx="5" type="pic"/>
          </p:nvPr>
        </p:nvSpPr>
        <p:spPr>
          <a:xfrm>
            <a:off x="2104650" y="1563475"/>
            <a:ext cx="1565100" cy="15651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  <p:sp>
        <p:nvSpPr>
          <p:cNvPr id="1646" name="Google Shape;1646;p26"/>
          <p:cNvSpPr/>
          <p:nvPr>
            <p:ph idx="6" type="pic"/>
          </p:nvPr>
        </p:nvSpPr>
        <p:spPr>
          <a:xfrm>
            <a:off x="5474200" y="1563475"/>
            <a:ext cx="1565100" cy="15651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  <p:grpSp>
        <p:nvGrpSpPr>
          <p:cNvPr id="1647" name="Google Shape;1647;p26"/>
          <p:cNvGrpSpPr/>
          <p:nvPr/>
        </p:nvGrpSpPr>
        <p:grpSpPr>
          <a:xfrm>
            <a:off x="-1063405" y="1741563"/>
            <a:ext cx="1656312" cy="1660374"/>
            <a:chOff x="2929375" y="236175"/>
            <a:chExt cx="805325" cy="807300"/>
          </a:xfrm>
        </p:grpSpPr>
        <p:sp>
          <p:nvSpPr>
            <p:cNvPr id="1648" name="Google Shape;1648;p26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26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26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26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26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26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26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26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26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26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26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26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26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26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26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26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26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26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26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11_1">
    <p:spTree>
      <p:nvGrpSpPr>
        <p:cNvPr id="1667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8" name="Google Shape;1668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993300" y="-1993300"/>
            <a:ext cx="5152625" cy="913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9" name="Google Shape;1669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993300" y="-1993300"/>
            <a:ext cx="5152625" cy="9139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0" name="Google Shape;1670;p27"/>
          <p:cNvGrpSpPr/>
          <p:nvPr/>
        </p:nvGrpSpPr>
        <p:grpSpPr>
          <a:xfrm>
            <a:off x="7947370" y="-568374"/>
            <a:ext cx="1656312" cy="1660374"/>
            <a:chOff x="2929375" y="236175"/>
            <a:chExt cx="805325" cy="807300"/>
          </a:xfrm>
        </p:grpSpPr>
        <p:sp>
          <p:nvSpPr>
            <p:cNvPr id="1671" name="Google Shape;1671;p27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27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27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27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27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27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27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27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27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27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27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27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27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27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27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27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27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27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27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0" name="Google Shape;1690;p27"/>
          <p:cNvGrpSpPr/>
          <p:nvPr/>
        </p:nvGrpSpPr>
        <p:grpSpPr>
          <a:xfrm>
            <a:off x="-401736" y="390950"/>
            <a:ext cx="925310" cy="943383"/>
            <a:chOff x="595389" y="1761100"/>
            <a:chExt cx="925310" cy="943383"/>
          </a:xfrm>
        </p:grpSpPr>
        <p:cxnSp>
          <p:nvCxnSpPr>
            <p:cNvPr id="1691" name="Google Shape;1691;p27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2" name="Google Shape;1692;p27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3" name="Google Shape;1693;p27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694" name="Google Shape;1694;p27"/>
          <p:cNvGrpSpPr/>
          <p:nvPr/>
        </p:nvGrpSpPr>
        <p:grpSpPr>
          <a:xfrm>
            <a:off x="8568314" y="3963425"/>
            <a:ext cx="925310" cy="943383"/>
            <a:chOff x="595389" y="1761100"/>
            <a:chExt cx="925310" cy="943383"/>
          </a:xfrm>
        </p:grpSpPr>
        <p:cxnSp>
          <p:nvCxnSpPr>
            <p:cNvPr id="1695" name="Google Shape;1695;p27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6" name="Google Shape;1696;p27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7" name="Google Shape;1697;p27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698" name="Google Shape;1698;p27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9" name="Google Shape;1699;p27"/>
          <p:cNvSpPr txBox="1"/>
          <p:nvPr>
            <p:ph idx="1" type="subTitle"/>
          </p:nvPr>
        </p:nvSpPr>
        <p:spPr>
          <a:xfrm>
            <a:off x="1206900" y="1798775"/>
            <a:ext cx="3250500" cy="189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00" name="Google Shape;1700;p27"/>
          <p:cNvSpPr txBox="1"/>
          <p:nvPr>
            <p:ph idx="2" type="subTitle"/>
          </p:nvPr>
        </p:nvSpPr>
        <p:spPr>
          <a:xfrm>
            <a:off x="4686601" y="1798775"/>
            <a:ext cx="3250500" cy="189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7_2">
    <p:spTree>
      <p:nvGrpSpPr>
        <p:cNvPr id="170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2" name="Google Shape;1702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993300" y="-1993300"/>
            <a:ext cx="5152625" cy="9139226"/>
          </a:xfrm>
          <a:prstGeom prst="rect">
            <a:avLst/>
          </a:prstGeom>
          <a:noFill/>
          <a:ln>
            <a:noFill/>
          </a:ln>
        </p:spPr>
      </p:pic>
      <p:sp>
        <p:nvSpPr>
          <p:cNvPr id="1703" name="Google Shape;1703;p28"/>
          <p:cNvSpPr/>
          <p:nvPr/>
        </p:nvSpPr>
        <p:spPr>
          <a:xfrm>
            <a:off x="7340650" y="0"/>
            <a:ext cx="18033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04" name="Google Shape;1704;p28"/>
          <p:cNvGrpSpPr/>
          <p:nvPr/>
        </p:nvGrpSpPr>
        <p:grpSpPr>
          <a:xfrm>
            <a:off x="-1008030" y="3427238"/>
            <a:ext cx="1656312" cy="1660374"/>
            <a:chOff x="2929375" y="236175"/>
            <a:chExt cx="805325" cy="807300"/>
          </a:xfrm>
        </p:grpSpPr>
        <p:sp>
          <p:nvSpPr>
            <p:cNvPr id="1705" name="Google Shape;1705;p28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28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28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28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28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28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28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28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28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28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28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28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28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28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28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28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28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28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28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4" name="Google Shape;1724;p28"/>
          <p:cNvGrpSpPr/>
          <p:nvPr/>
        </p:nvGrpSpPr>
        <p:grpSpPr>
          <a:xfrm>
            <a:off x="5532700" y="4715075"/>
            <a:ext cx="538025" cy="157800"/>
            <a:chOff x="2575325" y="1348650"/>
            <a:chExt cx="538025" cy="157800"/>
          </a:xfrm>
        </p:grpSpPr>
        <p:sp>
          <p:nvSpPr>
            <p:cNvPr id="1725" name="Google Shape;1725;p28"/>
            <p:cNvSpPr/>
            <p:nvPr/>
          </p:nvSpPr>
          <p:spPr>
            <a:xfrm>
              <a:off x="2575325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28"/>
            <p:cNvSpPr/>
            <p:nvPr/>
          </p:nvSpPr>
          <p:spPr>
            <a:xfrm>
              <a:off x="2765438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28"/>
            <p:cNvSpPr/>
            <p:nvPr/>
          </p:nvSpPr>
          <p:spPr>
            <a:xfrm>
              <a:off x="2955550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8" name="Google Shape;1728;p28"/>
          <p:cNvGrpSpPr/>
          <p:nvPr/>
        </p:nvGrpSpPr>
        <p:grpSpPr>
          <a:xfrm>
            <a:off x="-246311" y="-75763"/>
            <a:ext cx="925310" cy="943383"/>
            <a:chOff x="595389" y="1761100"/>
            <a:chExt cx="925310" cy="943383"/>
          </a:xfrm>
        </p:grpSpPr>
        <p:cxnSp>
          <p:nvCxnSpPr>
            <p:cNvPr id="1729" name="Google Shape;1729;p28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30" name="Google Shape;1730;p28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31" name="Google Shape;1731;p28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732" name="Google Shape;1732;p28"/>
          <p:cNvGrpSpPr/>
          <p:nvPr/>
        </p:nvGrpSpPr>
        <p:grpSpPr>
          <a:xfrm>
            <a:off x="2917989" y="4603375"/>
            <a:ext cx="925310" cy="943383"/>
            <a:chOff x="595389" y="1761100"/>
            <a:chExt cx="925310" cy="943383"/>
          </a:xfrm>
        </p:grpSpPr>
        <p:cxnSp>
          <p:nvCxnSpPr>
            <p:cNvPr id="1733" name="Google Shape;1733;p28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34" name="Google Shape;1734;p28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35" name="Google Shape;1735;p28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736" name="Google Shape;1736;p28"/>
          <p:cNvGrpSpPr/>
          <p:nvPr/>
        </p:nvGrpSpPr>
        <p:grpSpPr>
          <a:xfrm>
            <a:off x="3777322" y="213225"/>
            <a:ext cx="1584577" cy="196549"/>
            <a:chOff x="750197" y="155825"/>
            <a:chExt cx="1584577" cy="196549"/>
          </a:xfrm>
        </p:grpSpPr>
        <p:sp>
          <p:nvSpPr>
            <p:cNvPr id="1737" name="Google Shape;1737;p28"/>
            <p:cNvSpPr/>
            <p:nvPr/>
          </p:nvSpPr>
          <p:spPr>
            <a:xfrm rot="-5400000">
              <a:off x="20937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28"/>
            <p:cNvSpPr/>
            <p:nvPr/>
          </p:nvSpPr>
          <p:spPr>
            <a:xfrm rot="-5400000">
              <a:off x="1915294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1"/>
                  </a:moveTo>
                  <a:cubicBezTo>
                    <a:pt x="252" y="1"/>
                    <a:pt x="0" y="233"/>
                    <a:pt x="0" y="563"/>
                  </a:cubicBezTo>
                  <a:cubicBezTo>
                    <a:pt x="0" y="969"/>
                    <a:pt x="252" y="1202"/>
                    <a:pt x="659" y="1202"/>
                  </a:cubicBezTo>
                  <a:cubicBezTo>
                    <a:pt x="969" y="1202"/>
                    <a:pt x="1221" y="969"/>
                    <a:pt x="1221" y="563"/>
                  </a:cubicBezTo>
                  <a:cubicBezTo>
                    <a:pt x="1221" y="23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28"/>
            <p:cNvSpPr/>
            <p:nvPr/>
          </p:nvSpPr>
          <p:spPr>
            <a:xfrm rot="-5400000">
              <a:off x="17351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40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40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28"/>
            <p:cNvSpPr/>
            <p:nvPr/>
          </p:nvSpPr>
          <p:spPr>
            <a:xfrm rot="-5400000">
              <a:off x="1556334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59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59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28"/>
            <p:cNvSpPr/>
            <p:nvPr/>
          </p:nvSpPr>
          <p:spPr>
            <a:xfrm rot="-5400000">
              <a:off x="13782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1"/>
                  </a:moveTo>
                  <a:cubicBezTo>
                    <a:pt x="252" y="1"/>
                    <a:pt x="0" y="330"/>
                    <a:pt x="0" y="640"/>
                  </a:cubicBezTo>
                  <a:cubicBezTo>
                    <a:pt x="0" y="969"/>
                    <a:pt x="252" y="1299"/>
                    <a:pt x="659" y="1299"/>
                  </a:cubicBezTo>
                  <a:cubicBezTo>
                    <a:pt x="969" y="1299"/>
                    <a:pt x="1221" y="969"/>
                    <a:pt x="1221" y="640"/>
                  </a:cubicBezTo>
                  <a:cubicBezTo>
                    <a:pt x="1221" y="330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28"/>
            <p:cNvSpPr/>
            <p:nvPr/>
          </p:nvSpPr>
          <p:spPr>
            <a:xfrm rot="-5400000">
              <a:off x="1197765" y="299422"/>
              <a:ext cx="52930" cy="52974"/>
            </a:xfrm>
            <a:custGeom>
              <a:rect b="b" l="l" r="r" t="t"/>
              <a:pathLst>
                <a:path extrusionOk="0" h="1222" w="1221">
                  <a:moveTo>
                    <a:pt x="659" y="1"/>
                  </a:moveTo>
                  <a:cubicBezTo>
                    <a:pt x="252" y="1"/>
                    <a:pt x="0" y="253"/>
                    <a:pt x="0" y="660"/>
                  </a:cubicBezTo>
                  <a:cubicBezTo>
                    <a:pt x="0" y="970"/>
                    <a:pt x="252" y="1221"/>
                    <a:pt x="659" y="1221"/>
                  </a:cubicBezTo>
                  <a:cubicBezTo>
                    <a:pt x="969" y="1221"/>
                    <a:pt x="1221" y="970"/>
                    <a:pt x="1221" y="660"/>
                  </a:cubicBezTo>
                  <a:cubicBezTo>
                    <a:pt x="1221" y="25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28"/>
            <p:cNvSpPr/>
            <p:nvPr/>
          </p:nvSpPr>
          <p:spPr>
            <a:xfrm rot="-5400000">
              <a:off x="1019336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0"/>
                  </a:moveTo>
                  <a:cubicBezTo>
                    <a:pt x="252" y="0"/>
                    <a:pt x="0" y="233"/>
                    <a:pt x="0" y="640"/>
                  </a:cubicBezTo>
                  <a:cubicBezTo>
                    <a:pt x="0" y="969"/>
                    <a:pt x="252" y="1201"/>
                    <a:pt x="659" y="1201"/>
                  </a:cubicBezTo>
                  <a:cubicBezTo>
                    <a:pt x="969" y="1201"/>
                    <a:pt x="1221" y="969"/>
                    <a:pt x="1221" y="640"/>
                  </a:cubicBezTo>
                  <a:cubicBezTo>
                    <a:pt x="1221" y="233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28"/>
            <p:cNvSpPr/>
            <p:nvPr/>
          </p:nvSpPr>
          <p:spPr>
            <a:xfrm rot="-5400000">
              <a:off x="840886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1"/>
                  </a:moveTo>
                  <a:cubicBezTo>
                    <a:pt x="252" y="1"/>
                    <a:pt x="0" y="252"/>
                    <a:pt x="0" y="582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582"/>
                  </a:cubicBezTo>
                  <a:cubicBezTo>
                    <a:pt x="1221" y="252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28"/>
            <p:cNvSpPr/>
            <p:nvPr/>
          </p:nvSpPr>
          <p:spPr>
            <a:xfrm rot="-5400000">
              <a:off x="2181051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59"/>
                  </a:cubicBezTo>
                  <a:cubicBezTo>
                    <a:pt x="0" y="969"/>
                    <a:pt x="330" y="1299"/>
                    <a:pt x="640" y="1299"/>
                  </a:cubicBezTo>
                  <a:cubicBezTo>
                    <a:pt x="969" y="1299"/>
                    <a:pt x="1298" y="969"/>
                    <a:pt x="1298" y="659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28"/>
            <p:cNvSpPr/>
            <p:nvPr/>
          </p:nvSpPr>
          <p:spPr>
            <a:xfrm rot="-5400000">
              <a:off x="20009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28"/>
            <p:cNvSpPr/>
            <p:nvPr/>
          </p:nvSpPr>
          <p:spPr>
            <a:xfrm rot="-5400000">
              <a:off x="1822503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0"/>
                  </a:moveTo>
                  <a:cubicBezTo>
                    <a:pt x="330" y="0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28"/>
            <p:cNvSpPr/>
            <p:nvPr/>
          </p:nvSpPr>
          <p:spPr>
            <a:xfrm rot="-5400000">
              <a:off x="16440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1"/>
                  </a:moveTo>
                  <a:cubicBezTo>
                    <a:pt x="330" y="1"/>
                    <a:pt x="0" y="233"/>
                    <a:pt x="0" y="563"/>
                  </a:cubicBezTo>
                  <a:cubicBezTo>
                    <a:pt x="0" y="969"/>
                    <a:pt x="330" y="1202"/>
                    <a:pt x="640" y="1202"/>
                  </a:cubicBezTo>
                  <a:cubicBezTo>
                    <a:pt x="969" y="1202"/>
                    <a:pt x="1298" y="969"/>
                    <a:pt x="1298" y="563"/>
                  </a:cubicBezTo>
                  <a:cubicBezTo>
                    <a:pt x="1298" y="233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28"/>
            <p:cNvSpPr/>
            <p:nvPr/>
          </p:nvSpPr>
          <p:spPr>
            <a:xfrm rot="-5400000">
              <a:off x="14639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0"/>
                  </a:moveTo>
                  <a:cubicBezTo>
                    <a:pt x="330" y="0"/>
                    <a:pt x="0" y="330"/>
                    <a:pt x="0" y="640"/>
                  </a:cubicBezTo>
                  <a:cubicBezTo>
                    <a:pt x="0" y="969"/>
                    <a:pt x="330" y="1298"/>
                    <a:pt x="640" y="1298"/>
                  </a:cubicBezTo>
                  <a:cubicBezTo>
                    <a:pt x="969" y="1298"/>
                    <a:pt x="1298" y="969"/>
                    <a:pt x="1298" y="640"/>
                  </a:cubicBezTo>
                  <a:cubicBezTo>
                    <a:pt x="1298" y="330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28"/>
            <p:cNvSpPr/>
            <p:nvPr/>
          </p:nvSpPr>
          <p:spPr>
            <a:xfrm rot="-5400000">
              <a:off x="1285505" y="156237"/>
              <a:ext cx="56312" cy="55488"/>
            </a:xfrm>
            <a:custGeom>
              <a:rect b="b" l="l" r="r" t="t"/>
              <a:pathLst>
                <a:path extrusionOk="0" h="1280" w="1299">
                  <a:moveTo>
                    <a:pt x="640" y="1"/>
                  </a:moveTo>
                  <a:cubicBezTo>
                    <a:pt x="330" y="1"/>
                    <a:pt x="0" y="311"/>
                    <a:pt x="0" y="640"/>
                  </a:cubicBezTo>
                  <a:cubicBezTo>
                    <a:pt x="0" y="969"/>
                    <a:pt x="330" y="1279"/>
                    <a:pt x="640" y="1279"/>
                  </a:cubicBezTo>
                  <a:cubicBezTo>
                    <a:pt x="969" y="1279"/>
                    <a:pt x="1298" y="969"/>
                    <a:pt x="1298" y="640"/>
                  </a:cubicBezTo>
                  <a:cubicBezTo>
                    <a:pt x="1298" y="311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28"/>
            <p:cNvSpPr/>
            <p:nvPr/>
          </p:nvSpPr>
          <p:spPr>
            <a:xfrm rot="-5400000">
              <a:off x="11070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40"/>
                  </a:cubicBezTo>
                  <a:cubicBezTo>
                    <a:pt x="0" y="970"/>
                    <a:pt x="330" y="1299"/>
                    <a:pt x="640" y="1299"/>
                  </a:cubicBezTo>
                  <a:cubicBezTo>
                    <a:pt x="969" y="1299"/>
                    <a:pt x="1298" y="970"/>
                    <a:pt x="1298" y="640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28"/>
            <p:cNvSpPr/>
            <p:nvPr/>
          </p:nvSpPr>
          <p:spPr>
            <a:xfrm rot="-5400000">
              <a:off x="926957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28"/>
            <p:cNvSpPr/>
            <p:nvPr/>
          </p:nvSpPr>
          <p:spPr>
            <a:xfrm rot="-5400000">
              <a:off x="748507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1"/>
                  </a:moveTo>
                  <a:cubicBezTo>
                    <a:pt x="330" y="1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28"/>
            <p:cNvSpPr/>
            <p:nvPr/>
          </p:nvSpPr>
          <p:spPr>
            <a:xfrm rot="-5400000">
              <a:off x="22818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55" name="Google Shape;1755;p28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56" name="Google Shape;1756;p28"/>
          <p:cNvSpPr txBox="1"/>
          <p:nvPr>
            <p:ph idx="1" type="subTitle"/>
          </p:nvPr>
        </p:nvSpPr>
        <p:spPr>
          <a:xfrm>
            <a:off x="986200" y="2852532"/>
            <a:ext cx="3094200" cy="5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57" name="Google Shape;1757;p28"/>
          <p:cNvSpPr txBox="1"/>
          <p:nvPr>
            <p:ph idx="2" type="subTitle"/>
          </p:nvPr>
        </p:nvSpPr>
        <p:spPr>
          <a:xfrm>
            <a:off x="986200" y="3998373"/>
            <a:ext cx="3094200" cy="5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58" name="Google Shape;1758;p28"/>
          <p:cNvSpPr txBox="1"/>
          <p:nvPr>
            <p:ph idx="3" type="subTitle"/>
          </p:nvPr>
        </p:nvSpPr>
        <p:spPr>
          <a:xfrm>
            <a:off x="986200" y="1706691"/>
            <a:ext cx="3094200" cy="5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59" name="Google Shape;1759;p28"/>
          <p:cNvSpPr txBox="1"/>
          <p:nvPr>
            <p:ph idx="4" type="subTitle"/>
          </p:nvPr>
        </p:nvSpPr>
        <p:spPr>
          <a:xfrm>
            <a:off x="986210" y="2531141"/>
            <a:ext cx="3094200" cy="47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0" name="Google Shape;1760;p28"/>
          <p:cNvSpPr txBox="1"/>
          <p:nvPr>
            <p:ph idx="5" type="subTitle"/>
          </p:nvPr>
        </p:nvSpPr>
        <p:spPr>
          <a:xfrm>
            <a:off x="986210" y="1385300"/>
            <a:ext cx="3094200" cy="47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1" name="Google Shape;1761;p28"/>
          <p:cNvSpPr txBox="1"/>
          <p:nvPr>
            <p:ph idx="6" type="subTitle"/>
          </p:nvPr>
        </p:nvSpPr>
        <p:spPr>
          <a:xfrm>
            <a:off x="986229" y="3676982"/>
            <a:ext cx="3094200" cy="47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2" name="Google Shape;1762;p28"/>
          <p:cNvSpPr/>
          <p:nvPr>
            <p:ph idx="7" type="pic"/>
          </p:nvPr>
        </p:nvSpPr>
        <p:spPr>
          <a:xfrm>
            <a:off x="5532700" y="1293300"/>
            <a:ext cx="2579100" cy="31698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  <p:grpSp>
        <p:nvGrpSpPr>
          <p:cNvPr id="1763" name="Google Shape;1763;p28"/>
          <p:cNvGrpSpPr/>
          <p:nvPr/>
        </p:nvGrpSpPr>
        <p:grpSpPr>
          <a:xfrm>
            <a:off x="8565764" y="2067650"/>
            <a:ext cx="925310" cy="943383"/>
            <a:chOff x="595389" y="1761100"/>
            <a:chExt cx="925310" cy="943383"/>
          </a:xfrm>
        </p:grpSpPr>
        <p:cxnSp>
          <p:nvCxnSpPr>
            <p:cNvPr id="1764" name="Google Shape;1764;p28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5" name="Google Shape;1765;p28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6" name="Google Shape;1766;p28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0_1"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8" name="Google Shape;1768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993300" y="-1993300"/>
            <a:ext cx="5152625" cy="9139226"/>
          </a:xfrm>
          <a:prstGeom prst="rect">
            <a:avLst/>
          </a:prstGeom>
          <a:noFill/>
          <a:ln>
            <a:noFill/>
          </a:ln>
        </p:spPr>
      </p:pic>
      <p:sp>
        <p:nvSpPr>
          <p:cNvPr id="1769" name="Google Shape;1769;p29"/>
          <p:cNvSpPr/>
          <p:nvPr/>
        </p:nvSpPr>
        <p:spPr>
          <a:xfrm>
            <a:off x="0" y="0"/>
            <a:ext cx="13398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70" name="Google Shape;1770;p29"/>
          <p:cNvGrpSpPr/>
          <p:nvPr/>
        </p:nvGrpSpPr>
        <p:grpSpPr>
          <a:xfrm>
            <a:off x="8632895" y="1741563"/>
            <a:ext cx="1656312" cy="1660374"/>
            <a:chOff x="2929375" y="236175"/>
            <a:chExt cx="805325" cy="807300"/>
          </a:xfrm>
        </p:grpSpPr>
        <p:sp>
          <p:nvSpPr>
            <p:cNvPr id="1771" name="Google Shape;1771;p29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29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29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29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29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29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29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29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29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29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29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29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29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29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29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29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29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29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29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0" name="Google Shape;1790;p29"/>
          <p:cNvGrpSpPr/>
          <p:nvPr/>
        </p:nvGrpSpPr>
        <p:grpSpPr>
          <a:xfrm>
            <a:off x="4302975" y="4715075"/>
            <a:ext cx="538025" cy="157800"/>
            <a:chOff x="2575325" y="1348650"/>
            <a:chExt cx="538025" cy="157800"/>
          </a:xfrm>
        </p:grpSpPr>
        <p:sp>
          <p:nvSpPr>
            <p:cNvPr id="1791" name="Google Shape;1791;p29"/>
            <p:cNvSpPr/>
            <p:nvPr/>
          </p:nvSpPr>
          <p:spPr>
            <a:xfrm>
              <a:off x="2575325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29"/>
            <p:cNvSpPr/>
            <p:nvPr/>
          </p:nvSpPr>
          <p:spPr>
            <a:xfrm>
              <a:off x="2765438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29"/>
            <p:cNvSpPr/>
            <p:nvPr/>
          </p:nvSpPr>
          <p:spPr>
            <a:xfrm>
              <a:off x="2955550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4" name="Google Shape;1794;p29"/>
          <p:cNvGrpSpPr/>
          <p:nvPr/>
        </p:nvGrpSpPr>
        <p:grpSpPr>
          <a:xfrm>
            <a:off x="-253511" y="68312"/>
            <a:ext cx="925310" cy="943383"/>
            <a:chOff x="595389" y="1761100"/>
            <a:chExt cx="925310" cy="943383"/>
          </a:xfrm>
        </p:grpSpPr>
        <p:cxnSp>
          <p:nvCxnSpPr>
            <p:cNvPr id="1795" name="Google Shape;1795;p29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6" name="Google Shape;1796;p29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7" name="Google Shape;1797;p29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798" name="Google Shape;1798;p29"/>
          <p:cNvGrpSpPr/>
          <p:nvPr/>
        </p:nvGrpSpPr>
        <p:grpSpPr>
          <a:xfrm>
            <a:off x="8580189" y="4463100"/>
            <a:ext cx="925310" cy="943383"/>
            <a:chOff x="595389" y="1761100"/>
            <a:chExt cx="925310" cy="943383"/>
          </a:xfrm>
        </p:grpSpPr>
        <p:cxnSp>
          <p:nvCxnSpPr>
            <p:cNvPr id="1799" name="Google Shape;1799;p29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0" name="Google Shape;1800;p29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1" name="Google Shape;1801;p29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802" name="Google Shape;1802;p29"/>
          <p:cNvGrpSpPr/>
          <p:nvPr/>
        </p:nvGrpSpPr>
        <p:grpSpPr>
          <a:xfrm>
            <a:off x="6839422" y="213225"/>
            <a:ext cx="1584577" cy="196549"/>
            <a:chOff x="750197" y="155825"/>
            <a:chExt cx="1584577" cy="196549"/>
          </a:xfrm>
        </p:grpSpPr>
        <p:sp>
          <p:nvSpPr>
            <p:cNvPr id="1803" name="Google Shape;1803;p29"/>
            <p:cNvSpPr/>
            <p:nvPr/>
          </p:nvSpPr>
          <p:spPr>
            <a:xfrm rot="-5400000">
              <a:off x="20937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29"/>
            <p:cNvSpPr/>
            <p:nvPr/>
          </p:nvSpPr>
          <p:spPr>
            <a:xfrm rot="-5400000">
              <a:off x="1915294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1"/>
                  </a:moveTo>
                  <a:cubicBezTo>
                    <a:pt x="252" y="1"/>
                    <a:pt x="0" y="233"/>
                    <a:pt x="0" y="563"/>
                  </a:cubicBezTo>
                  <a:cubicBezTo>
                    <a:pt x="0" y="969"/>
                    <a:pt x="252" y="1202"/>
                    <a:pt x="659" y="1202"/>
                  </a:cubicBezTo>
                  <a:cubicBezTo>
                    <a:pt x="969" y="1202"/>
                    <a:pt x="1221" y="969"/>
                    <a:pt x="1221" y="563"/>
                  </a:cubicBezTo>
                  <a:cubicBezTo>
                    <a:pt x="1221" y="23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29"/>
            <p:cNvSpPr/>
            <p:nvPr/>
          </p:nvSpPr>
          <p:spPr>
            <a:xfrm rot="-5400000">
              <a:off x="17351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40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40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29"/>
            <p:cNvSpPr/>
            <p:nvPr/>
          </p:nvSpPr>
          <p:spPr>
            <a:xfrm rot="-5400000">
              <a:off x="1556334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59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59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29"/>
            <p:cNvSpPr/>
            <p:nvPr/>
          </p:nvSpPr>
          <p:spPr>
            <a:xfrm rot="-5400000">
              <a:off x="13782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1"/>
                  </a:moveTo>
                  <a:cubicBezTo>
                    <a:pt x="252" y="1"/>
                    <a:pt x="0" y="330"/>
                    <a:pt x="0" y="640"/>
                  </a:cubicBezTo>
                  <a:cubicBezTo>
                    <a:pt x="0" y="969"/>
                    <a:pt x="252" y="1299"/>
                    <a:pt x="659" y="1299"/>
                  </a:cubicBezTo>
                  <a:cubicBezTo>
                    <a:pt x="969" y="1299"/>
                    <a:pt x="1221" y="969"/>
                    <a:pt x="1221" y="640"/>
                  </a:cubicBezTo>
                  <a:cubicBezTo>
                    <a:pt x="1221" y="330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29"/>
            <p:cNvSpPr/>
            <p:nvPr/>
          </p:nvSpPr>
          <p:spPr>
            <a:xfrm rot="-5400000">
              <a:off x="1197765" y="299422"/>
              <a:ext cx="52930" cy="52974"/>
            </a:xfrm>
            <a:custGeom>
              <a:rect b="b" l="l" r="r" t="t"/>
              <a:pathLst>
                <a:path extrusionOk="0" h="1222" w="1221">
                  <a:moveTo>
                    <a:pt x="659" y="1"/>
                  </a:moveTo>
                  <a:cubicBezTo>
                    <a:pt x="252" y="1"/>
                    <a:pt x="0" y="253"/>
                    <a:pt x="0" y="660"/>
                  </a:cubicBezTo>
                  <a:cubicBezTo>
                    <a:pt x="0" y="970"/>
                    <a:pt x="252" y="1221"/>
                    <a:pt x="659" y="1221"/>
                  </a:cubicBezTo>
                  <a:cubicBezTo>
                    <a:pt x="969" y="1221"/>
                    <a:pt x="1221" y="970"/>
                    <a:pt x="1221" y="660"/>
                  </a:cubicBezTo>
                  <a:cubicBezTo>
                    <a:pt x="1221" y="25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29"/>
            <p:cNvSpPr/>
            <p:nvPr/>
          </p:nvSpPr>
          <p:spPr>
            <a:xfrm rot="-5400000">
              <a:off x="1019336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0"/>
                  </a:moveTo>
                  <a:cubicBezTo>
                    <a:pt x="252" y="0"/>
                    <a:pt x="0" y="233"/>
                    <a:pt x="0" y="640"/>
                  </a:cubicBezTo>
                  <a:cubicBezTo>
                    <a:pt x="0" y="969"/>
                    <a:pt x="252" y="1201"/>
                    <a:pt x="659" y="1201"/>
                  </a:cubicBezTo>
                  <a:cubicBezTo>
                    <a:pt x="969" y="1201"/>
                    <a:pt x="1221" y="969"/>
                    <a:pt x="1221" y="640"/>
                  </a:cubicBezTo>
                  <a:cubicBezTo>
                    <a:pt x="1221" y="233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29"/>
            <p:cNvSpPr/>
            <p:nvPr/>
          </p:nvSpPr>
          <p:spPr>
            <a:xfrm rot="-5400000">
              <a:off x="840886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1"/>
                  </a:moveTo>
                  <a:cubicBezTo>
                    <a:pt x="252" y="1"/>
                    <a:pt x="0" y="252"/>
                    <a:pt x="0" y="582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582"/>
                  </a:cubicBezTo>
                  <a:cubicBezTo>
                    <a:pt x="1221" y="252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29"/>
            <p:cNvSpPr/>
            <p:nvPr/>
          </p:nvSpPr>
          <p:spPr>
            <a:xfrm rot="-5400000">
              <a:off x="2181051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59"/>
                  </a:cubicBezTo>
                  <a:cubicBezTo>
                    <a:pt x="0" y="969"/>
                    <a:pt x="330" y="1299"/>
                    <a:pt x="640" y="1299"/>
                  </a:cubicBezTo>
                  <a:cubicBezTo>
                    <a:pt x="969" y="1299"/>
                    <a:pt x="1298" y="969"/>
                    <a:pt x="1298" y="659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29"/>
            <p:cNvSpPr/>
            <p:nvPr/>
          </p:nvSpPr>
          <p:spPr>
            <a:xfrm rot="-5400000">
              <a:off x="20009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29"/>
            <p:cNvSpPr/>
            <p:nvPr/>
          </p:nvSpPr>
          <p:spPr>
            <a:xfrm rot="-5400000">
              <a:off x="1822503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0"/>
                  </a:moveTo>
                  <a:cubicBezTo>
                    <a:pt x="330" y="0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29"/>
            <p:cNvSpPr/>
            <p:nvPr/>
          </p:nvSpPr>
          <p:spPr>
            <a:xfrm rot="-5400000">
              <a:off x="16440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1"/>
                  </a:moveTo>
                  <a:cubicBezTo>
                    <a:pt x="330" y="1"/>
                    <a:pt x="0" y="233"/>
                    <a:pt x="0" y="563"/>
                  </a:cubicBezTo>
                  <a:cubicBezTo>
                    <a:pt x="0" y="969"/>
                    <a:pt x="330" y="1202"/>
                    <a:pt x="640" y="1202"/>
                  </a:cubicBezTo>
                  <a:cubicBezTo>
                    <a:pt x="969" y="1202"/>
                    <a:pt x="1298" y="969"/>
                    <a:pt x="1298" y="563"/>
                  </a:cubicBezTo>
                  <a:cubicBezTo>
                    <a:pt x="1298" y="233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29"/>
            <p:cNvSpPr/>
            <p:nvPr/>
          </p:nvSpPr>
          <p:spPr>
            <a:xfrm rot="-5400000">
              <a:off x="14639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0"/>
                  </a:moveTo>
                  <a:cubicBezTo>
                    <a:pt x="330" y="0"/>
                    <a:pt x="0" y="330"/>
                    <a:pt x="0" y="640"/>
                  </a:cubicBezTo>
                  <a:cubicBezTo>
                    <a:pt x="0" y="969"/>
                    <a:pt x="330" y="1298"/>
                    <a:pt x="640" y="1298"/>
                  </a:cubicBezTo>
                  <a:cubicBezTo>
                    <a:pt x="969" y="1298"/>
                    <a:pt x="1298" y="969"/>
                    <a:pt x="1298" y="640"/>
                  </a:cubicBezTo>
                  <a:cubicBezTo>
                    <a:pt x="1298" y="330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29"/>
            <p:cNvSpPr/>
            <p:nvPr/>
          </p:nvSpPr>
          <p:spPr>
            <a:xfrm rot="-5400000">
              <a:off x="1285505" y="156237"/>
              <a:ext cx="56312" cy="55488"/>
            </a:xfrm>
            <a:custGeom>
              <a:rect b="b" l="l" r="r" t="t"/>
              <a:pathLst>
                <a:path extrusionOk="0" h="1280" w="1299">
                  <a:moveTo>
                    <a:pt x="640" y="1"/>
                  </a:moveTo>
                  <a:cubicBezTo>
                    <a:pt x="330" y="1"/>
                    <a:pt x="0" y="311"/>
                    <a:pt x="0" y="640"/>
                  </a:cubicBezTo>
                  <a:cubicBezTo>
                    <a:pt x="0" y="969"/>
                    <a:pt x="330" y="1279"/>
                    <a:pt x="640" y="1279"/>
                  </a:cubicBezTo>
                  <a:cubicBezTo>
                    <a:pt x="969" y="1279"/>
                    <a:pt x="1298" y="969"/>
                    <a:pt x="1298" y="640"/>
                  </a:cubicBezTo>
                  <a:cubicBezTo>
                    <a:pt x="1298" y="311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29"/>
            <p:cNvSpPr/>
            <p:nvPr/>
          </p:nvSpPr>
          <p:spPr>
            <a:xfrm rot="-5400000">
              <a:off x="11070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40"/>
                  </a:cubicBezTo>
                  <a:cubicBezTo>
                    <a:pt x="0" y="970"/>
                    <a:pt x="330" y="1299"/>
                    <a:pt x="640" y="1299"/>
                  </a:cubicBezTo>
                  <a:cubicBezTo>
                    <a:pt x="969" y="1299"/>
                    <a:pt x="1298" y="970"/>
                    <a:pt x="1298" y="640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29"/>
            <p:cNvSpPr/>
            <p:nvPr/>
          </p:nvSpPr>
          <p:spPr>
            <a:xfrm rot="-5400000">
              <a:off x="926957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29"/>
            <p:cNvSpPr/>
            <p:nvPr/>
          </p:nvSpPr>
          <p:spPr>
            <a:xfrm rot="-5400000">
              <a:off x="748507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1"/>
                  </a:moveTo>
                  <a:cubicBezTo>
                    <a:pt x="330" y="1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29"/>
            <p:cNvSpPr/>
            <p:nvPr/>
          </p:nvSpPr>
          <p:spPr>
            <a:xfrm rot="-5400000">
              <a:off x="22818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21" name="Google Shape;1821;p29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22" name="Google Shape;1822;p29"/>
          <p:cNvSpPr txBox="1"/>
          <p:nvPr>
            <p:ph idx="1" type="subTitle"/>
          </p:nvPr>
        </p:nvSpPr>
        <p:spPr>
          <a:xfrm>
            <a:off x="3778749" y="1963799"/>
            <a:ext cx="2231400" cy="5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23" name="Google Shape;1823;p29"/>
          <p:cNvSpPr txBox="1"/>
          <p:nvPr>
            <p:ph idx="2" type="subTitle"/>
          </p:nvPr>
        </p:nvSpPr>
        <p:spPr>
          <a:xfrm>
            <a:off x="6192753" y="1963799"/>
            <a:ext cx="2231400" cy="5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24" name="Google Shape;1824;p29"/>
          <p:cNvSpPr txBox="1"/>
          <p:nvPr>
            <p:ph idx="3" type="subTitle"/>
          </p:nvPr>
        </p:nvSpPr>
        <p:spPr>
          <a:xfrm>
            <a:off x="3778653" y="3525209"/>
            <a:ext cx="2231400" cy="5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25" name="Google Shape;1825;p29"/>
          <p:cNvSpPr txBox="1"/>
          <p:nvPr>
            <p:ph idx="4" type="subTitle"/>
          </p:nvPr>
        </p:nvSpPr>
        <p:spPr>
          <a:xfrm>
            <a:off x="6192619" y="3525209"/>
            <a:ext cx="2231400" cy="5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26" name="Google Shape;1826;p29"/>
          <p:cNvSpPr txBox="1"/>
          <p:nvPr>
            <p:ph idx="5" type="subTitle"/>
          </p:nvPr>
        </p:nvSpPr>
        <p:spPr>
          <a:xfrm>
            <a:off x="3778600" y="1646525"/>
            <a:ext cx="2231400" cy="47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7" name="Google Shape;1827;p29"/>
          <p:cNvSpPr txBox="1"/>
          <p:nvPr>
            <p:ph idx="6" type="subTitle"/>
          </p:nvPr>
        </p:nvSpPr>
        <p:spPr>
          <a:xfrm>
            <a:off x="6192536" y="1646525"/>
            <a:ext cx="2231400" cy="47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8" name="Google Shape;1828;p29"/>
          <p:cNvSpPr txBox="1"/>
          <p:nvPr>
            <p:ph idx="7" type="subTitle"/>
          </p:nvPr>
        </p:nvSpPr>
        <p:spPr>
          <a:xfrm>
            <a:off x="3778600" y="3194884"/>
            <a:ext cx="2231400" cy="47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9" name="Google Shape;1829;p29"/>
          <p:cNvSpPr txBox="1"/>
          <p:nvPr>
            <p:ph idx="8" type="subTitle"/>
          </p:nvPr>
        </p:nvSpPr>
        <p:spPr>
          <a:xfrm>
            <a:off x="6192536" y="3194884"/>
            <a:ext cx="2231400" cy="47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0" name="Google Shape;1830;p29"/>
          <p:cNvSpPr/>
          <p:nvPr>
            <p:ph idx="9" type="pic"/>
          </p:nvPr>
        </p:nvSpPr>
        <p:spPr>
          <a:xfrm>
            <a:off x="921425" y="1443900"/>
            <a:ext cx="2579100" cy="28542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_1_1">
    <p:spTree>
      <p:nvGrpSpPr>
        <p:cNvPr id="183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" name="Google Shape;1832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993300" y="-1993300"/>
            <a:ext cx="5152625" cy="9139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3" name="Google Shape;1833;p30"/>
          <p:cNvGrpSpPr/>
          <p:nvPr/>
        </p:nvGrpSpPr>
        <p:grpSpPr>
          <a:xfrm>
            <a:off x="1269045" y="4603363"/>
            <a:ext cx="1656312" cy="1660374"/>
            <a:chOff x="2929375" y="236175"/>
            <a:chExt cx="805325" cy="807300"/>
          </a:xfrm>
        </p:grpSpPr>
        <p:sp>
          <p:nvSpPr>
            <p:cNvPr id="1834" name="Google Shape;1834;p30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30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30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30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30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30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30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30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30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30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30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30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30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30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30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30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30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30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30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3" name="Google Shape;1853;p30"/>
          <p:cNvGrpSpPr/>
          <p:nvPr/>
        </p:nvGrpSpPr>
        <p:grpSpPr>
          <a:xfrm>
            <a:off x="4300600" y="4794325"/>
            <a:ext cx="538025" cy="157800"/>
            <a:chOff x="2575325" y="1348650"/>
            <a:chExt cx="538025" cy="157800"/>
          </a:xfrm>
        </p:grpSpPr>
        <p:sp>
          <p:nvSpPr>
            <p:cNvPr id="1854" name="Google Shape;1854;p30"/>
            <p:cNvSpPr/>
            <p:nvPr/>
          </p:nvSpPr>
          <p:spPr>
            <a:xfrm>
              <a:off x="2575325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30"/>
            <p:cNvSpPr/>
            <p:nvPr/>
          </p:nvSpPr>
          <p:spPr>
            <a:xfrm>
              <a:off x="2765438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30"/>
            <p:cNvSpPr/>
            <p:nvPr/>
          </p:nvSpPr>
          <p:spPr>
            <a:xfrm>
              <a:off x="2955550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7" name="Google Shape;1857;p30"/>
          <p:cNvGrpSpPr/>
          <p:nvPr/>
        </p:nvGrpSpPr>
        <p:grpSpPr>
          <a:xfrm>
            <a:off x="-246311" y="-75763"/>
            <a:ext cx="925310" cy="943383"/>
            <a:chOff x="595389" y="1761100"/>
            <a:chExt cx="925310" cy="943383"/>
          </a:xfrm>
        </p:grpSpPr>
        <p:cxnSp>
          <p:nvCxnSpPr>
            <p:cNvPr id="1858" name="Google Shape;1858;p30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59" name="Google Shape;1859;p30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60" name="Google Shape;1860;p30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861" name="Google Shape;1861;p30"/>
          <p:cNvGrpSpPr/>
          <p:nvPr/>
        </p:nvGrpSpPr>
        <p:grpSpPr>
          <a:xfrm>
            <a:off x="8349639" y="4480900"/>
            <a:ext cx="925310" cy="943383"/>
            <a:chOff x="595389" y="1761100"/>
            <a:chExt cx="925310" cy="943383"/>
          </a:xfrm>
        </p:grpSpPr>
        <p:cxnSp>
          <p:nvCxnSpPr>
            <p:cNvPr id="1862" name="Google Shape;1862;p30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63" name="Google Shape;1863;p30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64" name="Google Shape;1864;p30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865" name="Google Shape;1865;p30"/>
          <p:cNvGrpSpPr/>
          <p:nvPr/>
        </p:nvGrpSpPr>
        <p:grpSpPr>
          <a:xfrm>
            <a:off x="3777322" y="213225"/>
            <a:ext cx="1584577" cy="196549"/>
            <a:chOff x="750197" y="155825"/>
            <a:chExt cx="1584577" cy="196549"/>
          </a:xfrm>
        </p:grpSpPr>
        <p:sp>
          <p:nvSpPr>
            <p:cNvPr id="1866" name="Google Shape;1866;p30"/>
            <p:cNvSpPr/>
            <p:nvPr/>
          </p:nvSpPr>
          <p:spPr>
            <a:xfrm rot="-5400000">
              <a:off x="20937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30"/>
            <p:cNvSpPr/>
            <p:nvPr/>
          </p:nvSpPr>
          <p:spPr>
            <a:xfrm rot="-5400000">
              <a:off x="1915294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1"/>
                  </a:moveTo>
                  <a:cubicBezTo>
                    <a:pt x="252" y="1"/>
                    <a:pt x="0" y="233"/>
                    <a:pt x="0" y="563"/>
                  </a:cubicBezTo>
                  <a:cubicBezTo>
                    <a:pt x="0" y="969"/>
                    <a:pt x="252" y="1202"/>
                    <a:pt x="659" y="1202"/>
                  </a:cubicBezTo>
                  <a:cubicBezTo>
                    <a:pt x="969" y="1202"/>
                    <a:pt x="1221" y="969"/>
                    <a:pt x="1221" y="563"/>
                  </a:cubicBezTo>
                  <a:cubicBezTo>
                    <a:pt x="1221" y="23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30"/>
            <p:cNvSpPr/>
            <p:nvPr/>
          </p:nvSpPr>
          <p:spPr>
            <a:xfrm rot="-5400000">
              <a:off x="17351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40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40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30"/>
            <p:cNvSpPr/>
            <p:nvPr/>
          </p:nvSpPr>
          <p:spPr>
            <a:xfrm rot="-5400000">
              <a:off x="1556334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59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59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30"/>
            <p:cNvSpPr/>
            <p:nvPr/>
          </p:nvSpPr>
          <p:spPr>
            <a:xfrm rot="-5400000">
              <a:off x="13782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1"/>
                  </a:moveTo>
                  <a:cubicBezTo>
                    <a:pt x="252" y="1"/>
                    <a:pt x="0" y="330"/>
                    <a:pt x="0" y="640"/>
                  </a:cubicBezTo>
                  <a:cubicBezTo>
                    <a:pt x="0" y="969"/>
                    <a:pt x="252" y="1299"/>
                    <a:pt x="659" y="1299"/>
                  </a:cubicBezTo>
                  <a:cubicBezTo>
                    <a:pt x="969" y="1299"/>
                    <a:pt x="1221" y="969"/>
                    <a:pt x="1221" y="640"/>
                  </a:cubicBezTo>
                  <a:cubicBezTo>
                    <a:pt x="1221" y="330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30"/>
            <p:cNvSpPr/>
            <p:nvPr/>
          </p:nvSpPr>
          <p:spPr>
            <a:xfrm rot="-5400000">
              <a:off x="1197765" y="299422"/>
              <a:ext cx="52930" cy="52974"/>
            </a:xfrm>
            <a:custGeom>
              <a:rect b="b" l="l" r="r" t="t"/>
              <a:pathLst>
                <a:path extrusionOk="0" h="1222" w="1221">
                  <a:moveTo>
                    <a:pt x="659" y="1"/>
                  </a:moveTo>
                  <a:cubicBezTo>
                    <a:pt x="252" y="1"/>
                    <a:pt x="0" y="253"/>
                    <a:pt x="0" y="660"/>
                  </a:cubicBezTo>
                  <a:cubicBezTo>
                    <a:pt x="0" y="970"/>
                    <a:pt x="252" y="1221"/>
                    <a:pt x="659" y="1221"/>
                  </a:cubicBezTo>
                  <a:cubicBezTo>
                    <a:pt x="969" y="1221"/>
                    <a:pt x="1221" y="970"/>
                    <a:pt x="1221" y="660"/>
                  </a:cubicBezTo>
                  <a:cubicBezTo>
                    <a:pt x="1221" y="25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30"/>
            <p:cNvSpPr/>
            <p:nvPr/>
          </p:nvSpPr>
          <p:spPr>
            <a:xfrm rot="-5400000">
              <a:off x="1019336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0"/>
                  </a:moveTo>
                  <a:cubicBezTo>
                    <a:pt x="252" y="0"/>
                    <a:pt x="0" y="233"/>
                    <a:pt x="0" y="640"/>
                  </a:cubicBezTo>
                  <a:cubicBezTo>
                    <a:pt x="0" y="969"/>
                    <a:pt x="252" y="1201"/>
                    <a:pt x="659" y="1201"/>
                  </a:cubicBezTo>
                  <a:cubicBezTo>
                    <a:pt x="969" y="1201"/>
                    <a:pt x="1221" y="969"/>
                    <a:pt x="1221" y="640"/>
                  </a:cubicBezTo>
                  <a:cubicBezTo>
                    <a:pt x="1221" y="233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30"/>
            <p:cNvSpPr/>
            <p:nvPr/>
          </p:nvSpPr>
          <p:spPr>
            <a:xfrm rot="-5400000">
              <a:off x="840886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1"/>
                  </a:moveTo>
                  <a:cubicBezTo>
                    <a:pt x="252" y="1"/>
                    <a:pt x="0" y="252"/>
                    <a:pt x="0" y="582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582"/>
                  </a:cubicBezTo>
                  <a:cubicBezTo>
                    <a:pt x="1221" y="252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30"/>
            <p:cNvSpPr/>
            <p:nvPr/>
          </p:nvSpPr>
          <p:spPr>
            <a:xfrm rot="-5400000">
              <a:off x="2181051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59"/>
                  </a:cubicBezTo>
                  <a:cubicBezTo>
                    <a:pt x="0" y="969"/>
                    <a:pt x="330" y="1299"/>
                    <a:pt x="640" y="1299"/>
                  </a:cubicBezTo>
                  <a:cubicBezTo>
                    <a:pt x="969" y="1299"/>
                    <a:pt x="1298" y="969"/>
                    <a:pt x="1298" y="659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30"/>
            <p:cNvSpPr/>
            <p:nvPr/>
          </p:nvSpPr>
          <p:spPr>
            <a:xfrm rot="-5400000">
              <a:off x="20009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30"/>
            <p:cNvSpPr/>
            <p:nvPr/>
          </p:nvSpPr>
          <p:spPr>
            <a:xfrm rot="-5400000">
              <a:off x="1822503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0"/>
                  </a:moveTo>
                  <a:cubicBezTo>
                    <a:pt x="330" y="0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30"/>
            <p:cNvSpPr/>
            <p:nvPr/>
          </p:nvSpPr>
          <p:spPr>
            <a:xfrm rot="-5400000">
              <a:off x="16440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1"/>
                  </a:moveTo>
                  <a:cubicBezTo>
                    <a:pt x="330" y="1"/>
                    <a:pt x="0" y="233"/>
                    <a:pt x="0" y="563"/>
                  </a:cubicBezTo>
                  <a:cubicBezTo>
                    <a:pt x="0" y="969"/>
                    <a:pt x="330" y="1202"/>
                    <a:pt x="640" y="1202"/>
                  </a:cubicBezTo>
                  <a:cubicBezTo>
                    <a:pt x="969" y="1202"/>
                    <a:pt x="1298" y="969"/>
                    <a:pt x="1298" y="563"/>
                  </a:cubicBezTo>
                  <a:cubicBezTo>
                    <a:pt x="1298" y="233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30"/>
            <p:cNvSpPr/>
            <p:nvPr/>
          </p:nvSpPr>
          <p:spPr>
            <a:xfrm rot="-5400000">
              <a:off x="14639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0"/>
                  </a:moveTo>
                  <a:cubicBezTo>
                    <a:pt x="330" y="0"/>
                    <a:pt x="0" y="330"/>
                    <a:pt x="0" y="640"/>
                  </a:cubicBezTo>
                  <a:cubicBezTo>
                    <a:pt x="0" y="969"/>
                    <a:pt x="330" y="1298"/>
                    <a:pt x="640" y="1298"/>
                  </a:cubicBezTo>
                  <a:cubicBezTo>
                    <a:pt x="969" y="1298"/>
                    <a:pt x="1298" y="969"/>
                    <a:pt x="1298" y="640"/>
                  </a:cubicBezTo>
                  <a:cubicBezTo>
                    <a:pt x="1298" y="330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30"/>
            <p:cNvSpPr/>
            <p:nvPr/>
          </p:nvSpPr>
          <p:spPr>
            <a:xfrm rot="-5400000">
              <a:off x="1285505" y="156237"/>
              <a:ext cx="56312" cy="55488"/>
            </a:xfrm>
            <a:custGeom>
              <a:rect b="b" l="l" r="r" t="t"/>
              <a:pathLst>
                <a:path extrusionOk="0" h="1280" w="1299">
                  <a:moveTo>
                    <a:pt x="640" y="1"/>
                  </a:moveTo>
                  <a:cubicBezTo>
                    <a:pt x="330" y="1"/>
                    <a:pt x="0" y="311"/>
                    <a:pt x="0" y="640"/>
                  </a:cubicBezTo>
                  <a:cubicBezTo>
                    <a:pt x="0" y="969"/>
                    <a:pt x="330" y="1279"/>
                    <a:pt x="640" y="1279"/>
                  </a:cubicBezTo>
                  <a:cubicBezTo>
                    <a:pt x="969" y="1279"/>
                    <a:pt x="1298" y="969"/>
                    <a:pt x="1298" y="640"/>
                  </a:cubicBezTo>
                  <a:cubicBezTo>
                    <a:pt x="1298" y="311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30"/>
            <p:cNvSpPr/>
            <p:nvPr/>
          </p:nvSpPr>
          <p:spPr>
            <a:xfrm rot="-5400000">
              <a:off x="11070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40"/>
                  </a:cubicBezTo>
                  <a:cubicBezTo>
                    <a:pt x="0" y="970"/>
                    <a:pt x="330" y="1299"/>
                    <a:pt x="640" y="1299"/>
                  </a:cubicBezTo>
                  <a:cubicBezTo>
                    <a:pt x="969" y="1299"/>
                    <a:pt x="1298" y="970"/>
                    <a:pt x="1298" y="640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30"/>
            <p:cNvSpPr/>
            <p:nvPr/>
          </p:nvSpPr>
          <p:spPr>
            <a:xfrm rot="-5400000">
              <a:off x="926957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30"/>
            <p:cNvSpPr/>
            <p:nvPr/>
          </p:nvSpPr>
          <p:spPr>
            <a:xfrm rot="-5400000">
              <a:off x="748507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1"/>
                  </a:moveTo>
                  <a:cubicBezTo>
                    <a:pt x="330" y="1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30"/>
            <p:cNvSpPr/>
            <p:nvPr/>
          </p:nvSpPr>
          <p:spPr>
            <a:xfrm rot="-5400000">
              <a:off x="22818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4" name="Google Shape;1884;p30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85" name="Google Shape;1885;p30"/>
          <p:cNvSpPr txBox="1"/>
          <p:nvPr>
            <p:ph idx="1" type="subTitle"/>
          </p:nvPr>
        </p:nvSpPr>
        <p:spPr>
          <a:xfrm>
            <a:off x="1031900" y="1948273"/>
            <a:ext cx="2130600" cy="5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86" name="Google Shape;1886;p30"/>
          <p:cNvSpPr txBox="1"/>
          <p:nvPr>
            <p:ph idx="2" type="subTitle"/>
          </p:nvPr>
        </p:nvSpPr>
        <p:spPr>
          <a:xfrm>
            <a:off x="3506695" y="1948273"/>
            <a:ext cx="2130600" cy="5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87" name="Google Shape;1887;p30"/>
          <p:cNvSpPr txBox="1"/>
          <p:nvPr>
            <p:ph idx="3" type="subTitle"/>
          </p:nvPr>
        </p:nvSpPr>
        <p:spPr>
          <a:xfrm>
            <a:off x="5981490" y="1948273"/>
            <a:ext cx="2130600" cy="5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88" name="Google Shape;1888;p30"/>
          <p:cNvSpPr txBox="1"/>
          <p:nvPr>
            <p:ph idx="4" type="subTitle"/>
          </p:nvPr>
        </p:nvSpPr>
        <p:spPr>
          <a:xfrm>
            <a:off x="1031900" y="3405323"/>
            <a:ext cx="2130600" cy="5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89" name="Google Shape;1889;p30"/>
          <p:cNvSpPr txBox="1"/>
          <p:nvPr>
            <p:ph idx="5" type="subTitle"/>
          </p:nvPr>
        </p:nvSpPr>
        <p:spPr>
          <a:xfrm>
            <a:off x="3506695" y="3405323"/>
            <a:ext cx="2130600" cy="5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90" name="Google Shape;1890;p30"/>
          <p:cNvSpPr txBox="1"/>
          <p:nvPr>
            <p:ph idx="6" type="subTitle"/>
          </p:nvPr>
        </p:nvSpPr>
        <p:spPr>
          <a:xfrm>
            <a:off x="5981490" y="3405323"/>
            <a:ext cx="2130600" cy="5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91" name="Google Shape;1891;p30"/>
          <p:cNvSpPr txBox="1"/>
          <p:nvPr>
            <p:ph idx="7" type="subTitle"/>
          </p:nvPr>
        </p:nvSpPr>
        <p:spPr>
          <a:xfrm>
            <a:off x="1031900" y="1639450"/>
            <a:ext cx="2130600" cy="47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2" name="Google Shape;1892;p30"/>
          <p:cNvSpPr txBox="1"/>
          <p:nvPr>
            <p:ph idx="8" type="subTitle"/>
          </p:nvPr>
        </p:nvSpPr>
        <p:spPr>
          <a:xfrm>
            <a:off x="3506700" y="1639450"/>
            <a:ext cx="2130600" cy="47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3" name="Google Shape;1893;p30"/>
          <p:cNvSpPr txBox="1"/>
          <p:nvPr>
            <p:ph idx="9" type="subTitle"/>
          </p:nvPr>
        </p:nvSpPr>
        <p:spPr>
          <a:xfrm>
            <a:off x="5981513" y="1639450"/>
            <a:ext cx="2130600" cy="47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4" name="Google Shape;1894;p30"/>
          <p:cNvSpPr txBox="1"/>
          <p:nvPr>
            <p:ph idx="13" type="subTitle"/>
          </p:nvPr>
        </p:nvSpPr>
        <p:spPr>
          <a:xfrm>
            <a:off x="1031900" y="3091847"/>
            <a:ext cx="2130600" cy="47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5" name="Google Shape;1895;p30"/>
          <p:cNvSpPr txBox="1"/>
          <p:nvPr>
            <p:ph idx="14" type="subTitle"/>
          </p:nvPr>
        </p:nvSpPr>
        <p:spPr>
          <a:xfrm>
            <a:off x="3506700" y="3091847"/>
            <a:ext cx="2130600" cy="47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6" name="Google Shape;1896;p30"/>
          <p:cNvSpPr txBox="1"/>
          <p:nvPr>
            <p:ph idx="15" type="subTitle"/>
          </p:nvPr>
        </p:nvSpPr>
        <p:spPr>
          <a:xfrm>
            <a:off x="5981513" y="3091847"/>
            <a:ext cx="2130600" cy="47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897" name="Google Shape;1897;p30"/>
          <p:cNvGrpSpPr/>
          <p:nvPr/>
        </p:nvGrpSpPr>
        <p:grpSpPr>
          <a:xfrm>
            <a:off x="6412545" y="-1250587"/>
            <a:ext cx="1656312" cy="1660374"/>
            <a:chOff x="2929375" y="236175"/>
            <a:chExt cx="805325" cy="807300"/>
          </a:xfrm>
        </p:grpSpPr>
        <p:sp>
          <p:nvSpPr>
            <p:cNvPr id="1898" name="Google Shape;1898;p30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30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30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30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30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30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30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30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30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30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30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30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30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30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30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30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30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30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30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993300" y="-1993300"/>
            <a:ext cx="5152625" cy="913922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2" name="Google Shape;122;p4"/>
          <p:cNvSpPr txBox="1"/>
          <p:nvPr>
            <p:ph idx="1" type="body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vvic"/>
              <a:buChar char="●"/>
              <a:defRPr sz="2400">
                <a:latin typeface="Itim"/>
                <a:ea typeface="Itim"/>
                <a:cs typeface="Itim"/>
                <a:sym typeface="Itim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/>
        </p:txBody>
      </p:sp>
      <p:grpSp>
        <p:nvGrpSpPr>
          <p:cNvPr id="123" name="Google Shape;123;p4"/>
          <p:cNvGrpSpPr/>
          <p:nvPr/>
        </p:nvGrpSpPr>
        <p:grpSpPr>
          <a:xfrm>
            <a:off x="-1008030" y="3427238"/>
            <a:ext cx="1656312" cy="1660374"/>
            <a:chOff x="2929375" y="236175"/>
            <a:chExt cx="805325" cy="807300"/>
          </a:xfrm>
        </p:grpSpPr>
        <p:sp>
          <p:nvSpPr>
            <p:cNvPr id="124" name="Google Shape;124;p4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5532700" y="4715075"/>
            <a:ext cx="538025" cy="157800"/>
            <a:chOff x="2575325" y="1348650"/>
            <a:chExt cx="538025" cy="157800"/>
          </a:xfrm>
        </p:grpSpPr>
        <p:sp>
          <p:nvSpPr>
            <p:cNvPr id="144" name="Google Shape;144;p4"/>
            <p:cNvSpPr/>
            <p:nvPr/>
          </p:nvSpPr>
          <p:spPr>
            <a:xfrm>
              <a:off x="2575325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765438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955550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" name="Google Shape;147;p4"/>
          <p:cNvGrpSpPr/>
          <p:nvPr/>
        </p:nvGrpSpPr>
        <p:grpSpPr>
          <a:xfrm>
            <a:off x="-246311" y="-75763"/>
            <a:ext cx="925310" cy="943383"/>
            <a:chOff x="595389" y="1761100"/>
            <a:chExt cx="925310" cy="943383"/>
          </a:xfrm>
        </p:grpSpPr>
        <p:cxnSp>
          <p:nvCxnSpPr>
            <p:cNvPr id="148" name="Google Shape;148;p4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1" name="Google Shape;151;p4"/>
          <p:cNvGrpSpPr/>
          <p:nvPr/>
        </p:nvGrpSpPr>
        <p:grpSpPr>
          <a:xfrm>
            <a:off x="3436664" y="4715075"/>
            <a:ext cx="925310" cy="943383"/>
            <a:chOff x="595389" y="1761100"/>
            <a:chExt cx="925310" cy="943383"/>
          </a:xfrm>
        </p:grpSpPr>
        <p:cxnSp>
          <p:nvCxnSpPr>
            <p:cNvPr id="152" name="Google Shape;152;p4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5" name="Google Shape;155;p4"/>
          <p:cNvGrpSpPr/>
          <p:nvPr/>
        </p:nvGrpSpPr>
        <p:grpSpPr>
          <a:xfrm>
            <a:off x="3777322" y="213225"/>
            <a:ext cx="1584577" cy="196549"/>
            <a:chOff x="750197" y="155825"/>
            <a:chExt cx="1584577" cy="196549"/>
          </a:xfrm>
        </p:grpSpPr>
        <p:sp>
          <p:nvSpPr>
            <p:cNvPr id="156" name="Google Shape;156;p4"/>
            <p:cNvSpPr/>
            <p:nvPr/>
          </p:nvSpPr>
          <p:spPr>
            <a:xfrm rot="-5400000">
              <a:off x="20937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 rot="-5400000">
              <a:off x="1915294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1"/>
                  </a:moveTo>
                  <a:cubicBezTo>
                    <a:pt x="252" y="1"/>
                    <a:pt x="0" y="233"/>
                    <a:pt x="0" y="563"/>
                  </a:cubicBezTo>
                  <a:cubicBezTo>
                    <a:pt x="0" y="969"/>
                    <a:pt x="252" y="1202"/>
                    <a:pt x="659" y="1202"/>
                  </a:cubicBezTo>
                  <a:cubicBezTo>
                    <a:pt x="969" y="1202"/>
                    <a:pt x="1221" y="969"/>
                    <a:pt x="1221" y="563"/>
                  </a:cubicBezTo>
                  <a:cubicBezTo>
                    <a:pt x="1221" y="23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 rot="-5400000">
              <a:off x="17351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40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40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 rot="-5400000">
              <a:off x="1556334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59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59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 rot="-5400000">
              <a:off x="13782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1"/>
                  </a:moveTo>
                  <a:cubicBezTo>
                    <a:pt x="252" y="1"/>
                    <a:pt x="0" y="330"/>
                    <a:pt x="0" y="640"/>
                  </a:cubicBezTo>
                  <a:cubicBezTo>
                    <a:pt x="0" y="969"/>
                    <a:pt x="252" y="1299"/>
                    <a:pt x="659" y="1299"/>
                  </a:cubicBezTo>
                  <a:cubicBezTo>
                    <a:pt x="969" y="1299"/>
                    <a:pt x="1221" y="969"/>
                    <a:pt x="1221" y="640"/>
                  </a:cubicBezTo>
                  <a:cubicBezTo>
                    <a:pt x="1221" y="330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 rot="-5400000">
              <a:off x="1197765" y="299422"/>
              <a:ext cx="52930" cy="52974"/>
            </a:xfrm>
            <a:custGeom>
              <a:rect b="b" l="l" r="r" t="t"/>
              <a:pathLst>
                <a:path extrusionOk="0" h="1222" w="1221">
                  <a:moveTo>
                    <a:pt x="659" y="1"/>
                  </a:moveTo>
                  <a:cubicBezTo>
                    <a:pt x="252" y="1"/>
                    <a:pt x="0" y="253"/>
                    <a:pt x="0" y="660"/>
                  </a:cubicBezTo>
                  <a:cubicBezTo>
                    <a:pt x="0" y="970"/>
                    <a:pt x="252" y="1221"/>
                    <a:pt x="659" y="1221"/>
                  </a:cubicBezTo>
                  <a:cubicBezTo>
                    <a:pt x="969" y="1221"/>
                    <a:pt x="1221" y="970"/>
                    <a:pt x="1221" y="660"/>
                  </a:cubicBezTo>
                  <a:cubicBezTo>
                    <a:pt x="1221" y="25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 rot="-5400000">
              <a:off x="1019336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0"/>
                  </a:moveTo>
                  <a:cubicBezTo>
                    <a:pt x="252" y="0"/>
                    <a:pt x="0" y="233"/>
                    <a:pt x="0" y="640"/>
                  </a:cubicBezTo>
                  <a:cubicBezTo>
                    <a:pt x="0" y="969"/>
                    <a:pt x="252" y="1201"/>
                    <a:pt x="659" y="1201"/>
                  </a:cubicBezTo>
                  <a:cubicBezTo>
                    <a:pt x="969" y="1201"/>
                    <a:pt x="1221" y="969"/>
                    <a:pt x="1221" y="640"/>
                  </a:cubicBezTo>
                  <a:cubicBezTo>
                    <a:pt x="1221" y="233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 rot="-5400000">
              <a:off x="840886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1"/>
                  </a:moveTo>
                  <a:cubicBezTo>
                    <a:pt x="252" y="1"/>
                    <a:pt x="0" y="252"/>
                    <a:pt x="0" y="582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582"/>
                  </a:cubicBezTo>
                  <a:cubicBezTo>
                    <a:pt x="1221" y="252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 rot="-5400000">
              <a:off x="2181051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59"/>
                  </a:cubicBezTo>
                  <a:cubicBezTo>
                    <a:pt x="0" y="969"/>
                    <a:pt x="330" y="1299"/>
                    <a:pt x="640" y="1299"/>
                  </a:cubicBezTo>
                  <a:cubicBezTo>
                    <a:pt x="969" y="1299"/>
                    <a:pt x="1298" y="969"/>
                    <a:pt x="1298" y="659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 rot="-5400000">
              <a:off x="20009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 rot="-5400000">
              <a:off x="1822503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0"/>
                  </a:moveTo>
                  <a:cubicBezTo>
                    <a:pt x="330" y="0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 rot="-5400000">
              <a:off x="16440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1"/>
                  </a:moveTo>
                  <a:cubicBezTo>
                    <a:pt x="330" y="1"/>
                    <a:pt x="0" y="233"/>
                    <a:pt x="0" y="563"/>
                  </a:cubicBezTo>
                  <a:cubicBezTo>
                    <a:pt x="0" y="969"/>
                    <a:pt x="330" y="1202"/>
                    <a:pt x="640" y="1202"/>
                  </a:cubicBezTo>
                  <a:cubicBezTo>
                    <a:pt x="969" y="1202"/>
                    <a:pt x="1298" y="969"/>
                    <a:pt x="1298" y="563"/>
                  </a:cubicBezTo>
                  <a:cubicBezTo>
                    <a:pt x="1298" y="233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 rot="-5400000">
              <a:off x="14639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0"/>
                  </a:moveTo>
                  <a:cubicBezTo>
                    <a:pt x="330" y="0"/>
                    <a:pt x="0" y="330"/>
                    <a:pt x="0" y="640"/>
                  </a:cubicBezTo>
                  <a:cubicBezTo>
                    <a:pt x="0" y="969"/>
                    <a:pt x="330" y="1298"/>
                    <a:pt x="640" y="1298"/>
                  </a:cubicBezTo>
                  <a:cubicBezTo>
                    <a:pt x="969" y="1298"/>
                    <a:pt x="1298" y="969"/>
                    <a:pt x="1298" y="640"/>
                  </a:cubicBezTo>
                  <a:cubicBezTo>
                    <a:pt x="1298" y="330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 rot="-5400000">
              <a:off x="1285505" y="156237"/>
              <a:ext cx="56312" cy="55488"/>
            </a:xfrm>
            <a:custGeom>
              <a:rect b="b" l="l" r="r" t="t"/>
              <a:pathLst>
                <a:path extrusionOk="0" h="1280" w="1299">
                  <a:moveTo>
                    <a:pt x="640" y="1"/>
                  </a:moveTo>
                  <a:cubicBezTo>
                    <a:pt x="330" y="1"/>
                    <a:pt x="0" y="311"/>
                    <a:pt x="0" y="640"/>
                  </a:cubicBezTo>
                  <a:cubicBezTo>
                    <a:pt x="0" y="969"/>
                    <a:pt x="330" y="1279"/>
                    <a:pt x="640" y="1279"/>
                  </a:cubicBezTo>
                  <a:cubicBezTo>
                    <a:pt x="969" y="1279"/>
                    <a:pt x="1298" y="969"/>
                    <a:pt x="1298" y="640"/>
                  </a:cubicBezTo>
                  <a:cubicBezTo>
                    <a:pt x="1298" y="311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 rot="-5400000">
              <a:off x="11070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40"/>
                  </a:cubicBezTo>
                  <a:cubicBezTo>
                    <a:pt x="0" y="970"/>
                    <a:pt x="330" y="1299"/>
                    <a:pt x="640" y="1299"/>
                  </a:cubicBezTo>
                  <a:cubicBezTo>
                    <a:pt x="969" y="1299"/>
                    <a:pt x="1298" y="970"/>
                    <a:pt x="1298" y="640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 rot="-5400000">
              <a:off x="926957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 rot="-5400000">
              <a:off x="748507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1"/>
                  </a:moveTo>
                  <a:cubicBezTo>
                    <a:pt x="330" y="1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 rot="-5400000">
              <a:off x="22818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" name="Google Shape;174;p4"/>
          <p:cNvGrpSpPr/>
          <p:nvPr/>
        </p:nvGrpSpPr>
        <p:grpSpPr>
          <a:xfrm>
            <a:off x="8565764" y="2067650"/>
            <a:ext cx="925310" cy="943383"/>
            <a:chOff x="595389" y="1761100"/>
            <a:chExt cx="925310" cy="943383"/>
          </a:xfrm>
        </p:grpSpPr>
        <p:cxnSp>
          <p:nvCxnSpPr>
            <p:cNvPr id="175" name="Google Shape;175;p4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" name="Google Shape;176;p4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7" name="Google Shape;177;p4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_1">
    <p:spTree>
      <p:nvGrpSpPr>
        <p:cNvPr id="1917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8" name="Google Shape;191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993300" y="-1993300"/>
            <a:ext cx="5152625" cy="9139226"/>
          </a:xfrm>
          <a:prstGeom prst="rect">
            <a:avLst/>
          </a:prstGeom>
          <a:noFill/>
          <a:ln>
            <a:noFill/>
          </a:ln>
        </p:spPr>
      </p:pic>
      <p:sp>
        <p:nvSpPr>
          <p:cNvPr id="1919" name="Google Shape;1919;p31"/>
          <p:cNvSpPr/>
          <p:nvPr/>
        </p:nvSpPr>
        <p:spPr>
          <a:xfrm>
            <a:off x="0" y="0"/>
            <a:ext cx="19980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20" name="Google Shape;1920;p31"/>
          <p:cNvGrpSpPr/>
          <p:nvPr/>
        </p:nvGrpSpPr>
        <p:grpSpPr>
          <a:xfrm>
            <a:off x="-936180" y="4356538"/>
            <a:ext cx="1656312" cy="1660374"/>
            <a:chOff x="2929375" y="236175"/>
            <a:chExt cx="805325" cy="807300"/>
          </a:xfrm>
        </p:grpSpPr>
        <p:sp>
          <p:nvSpPr>
            <p:cNvPr id="1921" name="Google Shape;1921;p31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31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31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0" name="Google Shape;1940;p31"/>
          <p:cNvGrpSpPr/>
          <p:nvPr/>
        </p:nvGrpSpPr>
        <p:grpSpPr>
          <a:xfrm>
            <a:off x="4302975" y="194550"/>
            <a:ext cx="538025" cy="157800"/>
            <a:chOff x="2575325" y="1348650"/>
            <a:chExt cx="538025" cy="157800"/>
          </a:xfrm>
        </p:grpSpPr>
        <p:sp>
          <p:nvSpPr>
            <p:cNvPr id="1941" name="Google Shape;1941;p31"/>
            <p:cNvSpPr/>
            <p:nvPr/>
          </p:nvSpPr>
          <p:spPr>
            <a:xfrm>
              <a:off x="2575325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31"/>
            <p:cNvSpPr/>
            <p:nvPr/>
          </p:nvSpPr>
          <p:spPr>
            <a:xfrm>
              <a:off x="2765438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31"/>
            <p:cNvSpPr/>
            <p:nvPr/>
          </p:nvSpPr>
          <p:spPr>
            <a:xfrm>
              <a:off x="2955550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4" name="Google Shape;1944;p31"/>
          <p:cNvGrpSpPr/>
          <p:nvPr/>
        </p:nvGrpSpPr>
        <p:grpSpPr>
          <a:xfrm>
            <a:off x="-66211" y="-198238"/>
            <a:ext cx="925310" cy="943383"/>
            <a:chOff x="595389" y="1761100"/>
            <a:chExt cx="925310" cy="943383"/>
          </a:xfrm>
        </p:grpSpPr>
        <p:cxnSp>
          <p:nvCxnSpPr>
            <p:cNvPr id="1945" name="Google Shape;1945;p31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46" name="Google Shape;1946;p31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47" name="Google Shape;1947;p31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948" name="Google Shape;1948;p31"/>
          <p:cNvGrpSpPr/>
          <p:nvPr/>
        </p:nvGrpSpPr>
        <p:grpSpPr>
          <a:xfrm>
            <a:off x="8515339" y="3013100"/>
            <a:ext cx="925310" cy="943383"/>
            <a:chOff x="595389" y="1761100"/>
            <a:chExt cx="925310" cy="943383"/>
          </a:xfrm>
        </p:grpSpPr>
        <p:cxnSp>
          <p:nvCxnSpPr>
            <p:cNvPr id="1949" name="Google Shape;1949;p31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0" name="Google Shape;1950;p31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1" name="Google Shape;1951;p31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952" name="Google Shape;1952;p31"/>
          <p:cNvGrpSpPr/>
          <p:nvPr/>
        </p:nvGrpSpPr>
        <p:grpSpPr>
          <a:xfrm>
            <a:off x="3777322" y="4787625"/>
            <a:ext cx="1584577" cy="196549"/>
            <a:chOff x="750197" y="155825"/>
            <a:chExt cx="1584577" cy="196549"/>
          </a:xfrm>
        </p:grpSpPr>
        <p:sp>
          <p:nvSpPr>
            <p:cNvPr id="1953" name="Google Shape;1953;p31"/>
            <p:cNvSpPr/>
            <p:nvPr/>
          </p:nvSpPr>
          <p:spPr>
            <a:xfrm rot="-5400000">
              <a:off x="20937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 rot="-5400000">
              <a:off x="1915294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1"/>
                  </a:moveTo>
                  <a:cubicBezTo>
                    <a:pt x="252" y="1"/>
                    <a:pt x="0" y="233"/>
                    <a:pt x="0" y="563"/>
                  </a:cubicBezTo>
                  <a:cubicBezTo>
                    <a:pt x="0" y="969"/>
                    <a:pt x="252" y="1202"/>
                    <a:pt x="659" y="1202"/>
                  </a:cubicBezTo>
                  <a:cubicBezTo>
                    <a:pt x="969" y="1202"/>
                    <a:pt x="1221" y="969"/>
                    <a:pt x="1221" y="563"/>
                  </a:cubicBezTo>
                  <a:cubicBezTo>
                    <a:pt x="1221" y="23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 rot="-5400000">
              <a:off x="17351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40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40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 rot="-5400000">
              <a:off x="1556334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59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59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 rot="-5400000">
              <a:off x="13782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1"/>
                  </a:moveTo>
                  <a:cubicBezTo>
                    <a:pt x="252" y="1"/>
                    <a:pt x="0" y="330"/>
                    <a:pt x="0" y="640"/>
                  </a:cubicBezTo>
                  <a:cubicBezTo>
                    <a:pt x="0" y="969"/>
                    <a:pt x="252" y="1299"/>
                    <a:pt x="659" y="1299"/>
                  </a:cubicBezTo>
                  <a:cubicBezTo>
                    <a:pt x="969" y="1299"/>
                    <a:pt x="1221" y="969"/>
                    <a:pt x="1221" y="640"/>
                  </a:cubicBezTo>
                  <a:cubicBezTo>
                    <a:pt x="1221" y="330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 rot="-5400000">
              <a:off x="1197765" y="299422"/>
              <a:ext cx="52930" cy="52974"/>
            </a:xfrm>
            <a:custGeom>
              <a:rect b="b" l="l" r="r" t="t"/>
              <a:pathLst>
                <a:path extrusionOk="0" h="1222" w="1221">
                  <a:moveTo>
                    <a:pt x="659" y="1"/>
                  </a:moveTo>
                  <a:cubicBezTo>
                    <a:pt x="252" y="1"/>
                    <a:pt x="0" y="253"/>
                    <a:pt x="0" y="660"/>
                  </a:cubicBezTo>
                  <a:cubicBezTo>
                    <a:pt x="0" y="970"/>
                    <a:pt x="252" y="1221"/>
                    <a:pt x="659" y="1221"/>
                  </a:cubicBezTo>
                  <a:cubicBezTo>
                    <a:pt x="969" y="1221"/>
                    <a:pt x="1221" y="970"/>
                    <a:pt x="1221" y="660"/>
                  </a:cubicBezTo>
                  <a:cubicBezTo>
                    <a:pt x="1221" y="25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 rot="-5400000">
              <a:off x="1019336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0"/>
                  </a:moveTo>
                  <a:cubicBezTo>
                    <a:pt x="252" y="0"/>
                    <a:pt x="0" y="233"/>
                    <a:pt x="0" y="640"/>
                  </a:cubicBezTo>
                  <a:cubicBezTo>
                    <a:pt x="0" y="969"/>
                    <a:pt x="252" y="1201"/>
                    <a:pt x="659" y="1201"/>
                  </a:cubicBezTo>
                  <a:cubicBezTo>
                    <a:pt x="969" y="1201"/>
                    <a:pt x="1221" y="969"/>
                    <a:pt x="1221" y="640"/>
                  </a:cubicBezTo>
                  <a:cubicBezTo>
                    <a:pt x="1221" y="233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 rot="-5400000">
              <a:off x="840886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1"/>
                  </a:moveTo>
                  <a:cubicBezTo>
                    <a:pt x="252" y="1"/>
                    <a:pt x="0" y="252"/>
                    <a:pt x="0" y="582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582"/>
                  </a:cubicBezTo>
                  <a:cubicBezTo>
                    <a:pt x="1221" y="252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 rot="-5400000">
              <a:off x="2181051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59"/>
                  </a:cubicBezTo>
                  <a:cubicBezTo>
                    <a:pt x="0" y="969"/>
                    <a:pt x="330" y="1299"/>
                    <a:pt x="640" y="1299"/>
                  </a:cubicBezTo>
                  <a:cubicBezTo>
                    <a:pt x="969" y="1299"/>
                    <a:pt x="1298" y="969"/>
                    <a:pt x="1298" y="659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 rot="-5400000">
              <a:off x="20009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 rot="-5400000">
              <a:off x="1822503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0"/>
                  </a:moveTo>
                  <a:cubicBezTo>
                    <a:pt x="330" y="0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31"/>
            <p:cNvSpPr/>
            <p:nvPr/>
          </p:nvSpPr>
          <p:spPr>
            <a:xfrm rot="-5400000">
              <a:off x="16440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1"/>
                  </a:moveTo>
                  <a:cubicBezTo>
                    <a:pt x="330" y="1"/>
                    <a:pt x="0" y="233"/>
                    <a:pt x="0" y="563"/>
                  </a:cubicBezTo>
                  <a:cubicBezTo>
                    <a:pt x="0" y="969"/>
                    <a:pt x="330" y="1202"/>
                    <a:pt x="640" y="1202"/>
                  </a:cubicBezTo>
                  <a:cubicBezTo>
                    <a:pt x="969" y="1202"/>
                    <a:pt x="1298" y="969"/>
                    <a:pt x="1298" y="563"/>
                  </a:cubicBezTo>
                  <a:cubicBezTo>
                    <a:pt x="1298" y="233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31"/>
            <p:cNvSpPr/>
            <p:nvPr/>
          </p:nvSpPr>
          <p:spPr>
            <a:xfrm rot="-5400000">
              <a:off x="14639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0"/>
                  </a:moveTo>
                  <a:cubicBezTo>
                    <a:pt x="330" y="0"/>
                    <a:pt x="0" y="330"/>
                    <a:pt x="0" y="640"/>
                  </a:cubicBezTo>
                  <a:cubicBezTo>
                    <a:pt x="0" y="969"/>
                    <a:pt x="330" y="1298"/>
                    <a:pt x="640" y="1298"/>
                  </a:cubicBezTo>
                  <a:cubicBezTo>
                    <a:pt x="969" y="1298"/>
                    <a:pt x="1298" y="969"/>
                    <a:pt x="1298" y="640"/>
                  </a:cubicBezTo>
                  <a:cubicBezTo>
                    <a:pt x="1298" y="330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 rot="-5400000">
              <a:off x="1285505" y="156237"/>
              <a:ext cx="56312" cy="55488"/>
            </a:xfrm>
            <a:custGeom>
              <a:rect b="b" l="l" r="r" t="t"/>
              <a:pathLst>
                <a:path extrusionOk="0" h="1280" w="1299">
                  <a:moveTo>
                    <a:pt x="640" y="1"/>
                  </a:moveTo>
                  <a:cubicBezTo>
                    <a:pt x="330" y="1"/>
                    <a:pt x="0" y="311"/>
                    <a:pt x="0" y="640"/>
                  </a:cubicBezTo>
                  <a:cubicBezTo>
                    <a:pt x="0" y="969"/>
                    <a:pt x="330" y="1279"/>
                    <a:pt x="640" y="1279"/>
                  </a:cubicBezTo>
                  <a:cubicBezTo>
                    <a:pt x="969" y="1279"/>
                    <a:pt x="1298" y="969"/>
                    <a:pt x="1298" y="640"/>
                  </a:cubicBezTo>
                  <a:cubicBezTo>
                    <a:pt x="1298" y="311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 rot="-5400000">
              <a:off x="11070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40"/>
                  </a:cubicBezTo>
                  <a:cubicBezTo>
                    <a:pt x="0" y="970"/>
                    <a:pt x="330" y="1299"/>
                    <a:pt x="640" y="1299"/>
                  </a:cubicBezTo>
                  <a:cubicBezTo>
                    <a:pt x="969" y="1299"/>
                    <a:pt x="1298" y="970"/>
                    <a:pt x="1298" y="640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 rot="-5400000">
              <a:off x="926957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 rot="-5400000">
              <a:off x="748507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1"/>
                  </a:moveTo>
                  <a:cubicBezTo>
                    <a:pt x="330" y="1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 rot="-5400000">
              <a:off x="22818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71" name="Google Shape;1971;p31"/>
          <p:cNvSpPr txBox="1"/>
          <p:nvPr>
            <p:ph hasCustomPrompt="1" type="title"/>
          </p:nvPr>
        </p:nvSpPr>
        <p:spPr>
          <a:xfrm>
            <a:off x="3370705" y="540000"/>
            <a:ext cx="5062500" cy="767100"/>
          </a:xfrm>
          <a:prstGeom prst="rect">
            <a:avLst/>
          </a:prstGeom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972" name="Google Shape;1972;p31"/>
          <p:cNvSpPr txBox="1"/>
          <p:nvPr>
            <p:ph idx="1" type="subTitle"/>
          </p:nvPr>
        </p:nvSpPr>
        <p:spPr>
          <a:xfrm>
            <a:off x="3370751" y="1361520"/>
            <a:ext cx="5062500" cy="4059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73" name="Google Shape;1973;p31"/>
          <p:cNvSpPr txBox="1"/>
          <p:nvPr>
            <p:ph hasCustomPrompt="1" idx="2" type="title"/>
          </p:nvPr>
        </p:nvSpPr>
        <p:spPr>
          <a:xfrm>
            <a:off x="3370751" y="1951115"/>
            <a:ext cx="5062500" cy="767100"/>
          </a:xfrm>
          <a:prstGeom prst="rect">
            <a:avLst/>
          </a:prstGeom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974" name="Google Shape;1974;p31"/>
          <p:cNvSpPr txBox="1"/>
          <p:nvPr>
            <p:ph idx="3" type="subTitle"/>
          </p:nvPr>
        </p:nvSpPr>
        <p:spPr>
          <a:xfrm>
            <a:off x="3370613" y="2779497"/>
            <a:ext cx="5062500" cy="4059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75" name="Google Shape;1975;p31"/>
          <p:cNvSpPr txBox="1"/>
          <p:nvPr>
            <p:ph hasCustomPrompt="1" idx="4" type="title"/>
          </p:nvPr>
        </p:nvSpPr>
        <p:spPr>
          <a:xfrm>
            <a:off x="3370751" y="3362230"/>
            <a:ext cx="5062500" cy="767100"/>
          </a:xfrm>
          <a:prstGeom prst="rect">
            <a:avLst/>
          </a:prstGeom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976" name="Google Shape;1976;p31"/>
          <p:cNvSpPr txBox="1"/>
          <p:nvPr>
            <p:ph idx="5" type="subTitle"/>
          </p:nvPr>
        </p:nvSpPr>
        <p:spPr>
          <a:xfrm>
            <a:off x="3370636" y="4197474"/>
            <a:ext cx="5062500" cy="4059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77" name="Google Shape;1977;p31"/>
          <p:cNvSpPr/>
          <p:nvPr>
            <p:ph idx="6" type="pic"/>
          </p:nvPr>
        </p:nvSpPr>
        <p:spPr>
          <a:xfrm>
            <a:off x="710738" y="540000"/>
            <a:ext cx="2397000" cy="40635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7_1_1"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9" name="Google Shape;1979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993300" y="-1993300"/>
            <a:ext cx="5152625" cy="9139226"/>
          </a:xfrm>
          <a:prstGeom prst="rect">
            <a:avLst/>
          </a:prstGeom>
          <a:noFill/>
          <a:ln>
            <a:noFill/>
          </a:ln>
        </p:spPr>
      </p:pic>
      <p:sp>
        <p:nvSpPr>
          <p:cNvPr id="1980" name="Google Shape;1980;p32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81" name="Google Shape;1981;p32"/>
          <p:cNvSpPr txBox="1"/>
          <p:nvPr>
            <p:ph idx="1" type="subTitle"/>
          </p:nvPr>
        </p:nvSpPr>
        <p:spPr>
          <a:xfrm>
            <a:off x="867500" y="3971306"/>
            <a:ext cx="2103300" cy="6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82" name="Google Shape;1982;p32"/>
          <p:cNvSpPr txBox="1"/>
          <p:nvPr>
            <p:ph idx="2" type="subTitle"/>
          </p:nvPr>
        </p:nvSpPr>
        <p:spPr>
          <a:xfrm>
            <a:off x="6179549" y="3971306"/>
            <a:ext cx="2103300" cy="6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83" name="Google Shape;1983;p32"/>
          <p:cNvSpPr txBox="1"/>
          <p:nvPr>
            <p:ph idx="3" type="subTitle"/>
          </p:nvPr>
        </p:nvSpPr>
        <p:spPr>
          <a:xfrm>
            <a:off x="3523525" y="3971306"/>
            <a:ext cx="2103300" cy="6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84" name="Google Shape;1984;p32"/>
          <p:cNvSpPr txBox="1"/>
          <p:nvPr>
            <p:ph idx="4" type="subTitle"/>
          </p:nvPr>
        </p:nvSpPr>
        <p:spPr>
          <a:xfrm>
            <a:off x="867500" y="3648450"/>
            <a:ext cx="2103300" cy="47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5" name="Google Shape;1985;p32"/>
          <p:cNvSpPr txBox="1"/>
          <p:nvPr>
            <p:ph idx="5" type="subTitle"/>
          </p:nvPr>
        </p:nvSpPr>
        <p:spPr>
          <a:xfrm>
            <a:off x="3523518" y="3648450"/>
            <a:ext cx="2103300" cy="47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6" name="Google Shape;1986;p32"/>
          <p:cNvSpPr txBox="1"/>
          <p:nvPr>
            <p:ph idx="6" type="subTitle"/>
          </p:nvPr>
        </p:nvSpPr>
        <p:spPr>
          <a:xfrm>
            <a:off x="6179560" y="3648450"/>
            <a:ext cx="2103300" cy="47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7" name="Google Shape;1987;p32"/>
          <p:cNvSpPr txBox="1"/>
          <p:nvPr>
            <p:ph hasCustomPrompt="1" idx="7" type="title"/>
          </p:nvPr>
        </p:nvSpPr>
        <p:spPr>
          <a:xfrm>
            <a:off x="1473175" y="2993950"/>
            <a:ext cx="892200" cy="439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988" name="Google Shape;1988;p32"/>
          <p:cNvSpPr txBox="1"/>
          <p:nvPr>
            <p:ph hasCustomPrompt="1" idx="8" type="title"/>
          </p:nvPr>
        </p:nvSpPr>
        <p:spPr>
          <a:xfrm>
            <a:off x="4129125" y="2993950"/>
            <a:ext cx="892200" cy="439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989" name="Google Shape;1989;p32"/>
          <p:cNvSpPr txBox="1"/>
          <p:nvPr>
            <p:ph hasCustomPrompt="1" idx="9" type="title"/>
          </p:nvPr>
        </p:nvSpPr>
        <p:spPr>
          <a:xfrm>
            <a:off x="6785050" y="2993950"/>
            <a:ext cx="892200" cy="439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1990" name="Google Shape;1990;p32"/>
          <p:cNvGrpSpPr/>
          <p:nvPr/>
        </p:nvGrpSpPr>
        <p:grpSpPr>
          <a:xfrm>
            <a:off x="-755905" y="4277288"/>
            <a:ext cx="1656312" cy="1660374"/>
            <a:chOff x="2929375" y="236175"/>
            <a:chExt cx="805325" cy="807300"/>
          </a:xfrm>
        </p:grpSpPr>
        <p:sp>
          <p:nvSpPr>
            <p:cNvPr id="1991" name="Google Shape;1991;p32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32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32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32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32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32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32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32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32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32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32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32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32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32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32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32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32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32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32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0" name="Google Shape;2010;p32"/>
          <p:cNvGrpSpPr/>
          <p:nvPr/>
        </p:nvGrpSpPr>
        <p:grpSpPr>
          <a:xfrm>
            <a:off x="7885975" y="155100"/>
            <a:ext cx="538025" cy="157800"/>
            <a:chOff x="2575325" y="1348650"/>
            <a:chExt cx="538025" cy="157800"/>
          </a:xfrm>
        </p:grpSpPr>
        <p:sp>
          <p:nvSpPr>
            <p:cNvPr id="2011" name="Google Shape;2011;p32"/>
            <p:cNvSpPr/>
            <p:nvPr/>
          </p:nvSpPr>
          <p:spPr>
            <a:xfrm>
              <a:off x="2575325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32"/>
            <p:cNvSpPr/>
            <p:nvPr/>
          </p:nvSpPr>
          <p:spPr>
            <a:xfrm>
              <a:off x="2765438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32"/>
            <p:cNvSpPr/>
            <p:nvPr/>
          </p:nvSpPr>
          <p:spPr>
            <a:xfrm>
              <a:off x="2955550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4" name="Google Shape;2014;p32"/>
          <p:cNvGrpSpPr/>
          <p:nvPr/>
        </p:nvGrpSpPr>
        <p:grpSpPr>
          <a:xfrm>
            <a:off x="-246311" y="-75763"/>
            <a:ext cx="925310" cy="943383"/>
            <a:chOff x="595389" y="1761100"/>
            <a:chExt cx="925310" cy="943383"/>
          </a:xfrm>
        </p:grpSpPr>
        <p:cxnSp>
          <p:nvCxnSpPr>
            <p:cNvPr id="2015" name="Google Shape;2015;p32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16" name="Google Shape;2016;p32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17" name="Google Shape;2017;p32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018" name="Google Shape;2018;p32"/>
          <p:cNvGrpSpPr/>
          <p:nvPr/>
        </p:nvGrpSpPr>
        <p:grpSpPr>
          <a:xfrm>
            <a:off x="3777322" y="4794850"/>
            <a:ext cx="1584577" cy="196549"/>
            <a:chOff x="750197" y="155825"/>
            <a:chExt cx="1584577" cy="196549"/>
          </a:xfrm>
        </p:grpSpPr>
        <p:sp>
          <p:nvSpPr>
            <p:cNvPr id="2019" name="Google Shape;2019;p32"/>
            <p:cNvSpPr/>
            <p:nvPr/>
          </p:nvSpPr>
          <p:spPr>
            <a:xfrm rot="-5400000">
              <a:off x="20937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32"/>
            <p:cNvSpPr/>
            <p:nvPr/>
          </p:nvSpPr>
          <p:spPr>
            <a:xfrm rot="-5400000">
              <a:off x="1915294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1"/>
                  </a:moveTo>
                  <a:cubicBezTo>
                    <a:pt x="252" y="1"/>
                    <a:pt x="0" y="233"/>
                    <a:pt x="0" y="563"/>
                  </a:cubicBezTo>
                  <a:cubicBezTo>
                    <a:pt x="0" y="969"/>
                    <a:pt x="252" y="1202"/>
                    <a:pt x="659" y="1202"/>
                  </a:cubicBezTo>
                  <a:cubicBezTo>
                    <a:pt x="969" y="1202"/>
                    <a:pt x="1221" y="969"/>
                    <a:pt x="1221" y="563"/>
                  </a:cubicBezTo>
                  <a:cubicBezTo>
                    <a:pt x="1221" y="23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32"/>
            <p:cNvSpPr/>
            <p:nvPr/>
          </p:nvSpPr>
          <p:spPr>
            <a:xfrm rot="-5400000">
              <a:off x="17351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40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40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32"/>
            <p:cNvSpPr/>
            <p:nvPr/>
          </p:nvSpPr>
          <p:spPr>
            <a:xfrm rot="-5400000">
              <a:off x="1556334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59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59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32"/>
            <p:cNvSpPr/>
            <p:nvPr/>
          </p:nvSpPr>
          <p:spPr>
            <a:xfrm rot="-5400000">
              <a:off x="13782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1"/>
                  </a:moveTo>
                  <a:cubicBezTo>
                    <a:pt x="252" y="1"/>
                    <a:pt x="0" y="330"/>
                    <a:pt x="0" y="640"/>
                  </a:cubicBezTo>
                  <a:cubicBezTo>
                    <a:pt x="0" y="969"/>
                    <a:pt x="252" y="1299"/>
                    <a:pt x="659" y="1299"/>
                  </a:cubicBezTo>
                  <a:cubicBezTo>
                    <a:pt x="969" y="1299"/>
                    <a:pt x="1221" y="969"/>
                    <a:pt x="1221" y="640"/>
                  </a:cubicBezTo>
                  <a:cubicBezTo>
                    <a:pt x="1221" y="330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32"/>
            <p:cNvSpPr/>
            <p:nvPr/>
          </p:nvSpPr>
          <p:spPr>
            <a:xfrm rot="-5400000">
              <a:off x="1197765" y="299422"/>
              <a:ext cx="52930" cy="52974"/>
            </a:xfrm>
            <a:custGeom>
              <a:rect b="b" l="l" r="r" t="t"/>
              <a:pathLst>
                <a:path extrusionOk="0" h="1222" w="1221">
                  <a:moveTo>
                    <a:pt x="659" y="1"/>
                  </a:moveTo>
                  <a:cubicBezTo>
                    <a:pt x="252" y="1"/>
                    <a:pt x="0" y="253"/>
                    <a:pt x="0" y="660"/>
                  </a:cubicBezTo>
                  <a:cubicBezTo>
                    <a:pt x="0" y="970"/>
                    <a:pt x="252" y="1221"/>
                    <a:pt x="659" y="1221"/>
                  </a:cubicBezTo>
                  <a:cubicBezTo>
                    <a:pt x="969" y="1221"/>
                    <a:pt x="1221" y="970"/>
                    <a:pt x="1221" y="660"/>
                  </a:cubicBezTo>
                  <a:cubicBezTo>
                    <a:pt x="1221" y="25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32"/>
            <p:cNvSpPr/>
            <p:nvPr/>
          </p:nvSpPr>
          <p:spPr>
            <a:xfrm rot="-5400000">
              <a:off x="1019336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0"/>
                  </a:moveTo>
                  <a:cubicBezTo>
                    <a:pt x="252" y="0"/>
                    <a:pt x="0" y="233"/>
                    <a:pt x="0" y="640"/>
                  </a:cubicBezTo>
                  <a:cubicBezTo>
                    <a:pt x="0" y="969"/>
                    <a:pt x="252" y="1201"/>
                    <a:pt x="659" y="1201"/>
                  </a:cubicBezTo>
                  <a:cubicBezTo>
                    <a:pt x="969" y="1201"/>
                    <a:pt x="1221" y="969"/>
                    <a:pt x="1221" y="640"/>
                  </a:cubicBezTo>
                  <a:cubicBezTo>
                    <a:pt x="1221" y="233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 rot="-5400000">
              <a:off x="840886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1"/>
                  </a:moveTo>
                  <a:cubicBezTo>
                    <a:pt x="252" y="1"/>
                    <a:pt x="0" y="252"/>
                    <a:pt x="0" y="582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582"/>
                  </a:cubicBezTo>
                  <a:cubicBezTo>
                    <a:pt x="1221" y="252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 rot="-5400000">
              <a:off x="2181051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59"/>
                  </a:cubicBezTo>
                  <a:cubicBezTo>
                    <a:pt x="0" y="969"/>
                    <a:pt x="330" y="1299"/>
                    <a:pt x="640" y="1299"/>
                  </a:cubicBezTo>
                  <a:cubicBezTo>
                    <a:pt x="969" y="1299"/>
                    <a:pt x="1298" y="969"/>
                    <a:pt x="1298" y="659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 rot="-5400000">
              <a:off x="20009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 rot="-5400000">
              <a:off x="1822503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0"/>
                  </a:moveTo>
                  <a:cubicBezTo>
                    <a:pt x="330" y="0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 rot="-5400000">
              <a:off x="16440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1"/>
                  </a:moveTo>
                  <a:cubicBezTo>
                    <a:pt x="330" y="1"/>
                    <a:pt x="0" y="233"/>
                    <a:pt x="0" y="563"/>
                  </a:cubicBezTo>
                  <a:cubicBezTo>
                    <a:pt x="0" y="969"/>
                    <a:pt x="330" y="1202"/>
                    <a:pt x="640" y="1202"/>
                  </a:cubicBezTo>
                  <a:cubicBezTo>
                    <a:pt x="969" y="1202"/>
                    <a:pt x="1298" y="969"/>
                    <a:pt x="1298" y="563"/>
                  </a:cubicBezTo>
                  <a:cubicBezTo>
                    <a:pt x="1298" y="233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 rot="-5400000">
              <a:off x="14639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0"/>
                  </a:moveTo>
                  <a:cubicBezTo>
                    <a:pt x="330" y="0"/>
                    <a:pt x="0" y="330"/>
                    <a:pt x="0" y="640"/>
                  </a:cubicBezTo>
                  <a:cubicBezTo>
                    <a:pt x="0" y="969"/>
                    <a:pt x="330" y="1298"/>
                    <a:pt x="640" y="1298"/>
                  </a:cubicBezTo>
                  <a:cubicBezTo>
                    <a:pt x="969" y="1298"/>
                    <a:pt x="1298" y="969"/>
                    <a:pt x="1298" y="640"/>
                  </a:cubicBezTo>
                  <a:cubicBezTo>
                    <a:pt x="1298" y="330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 rot="-5400000">
              <a:off x="1285505" y="156237"/>
              <a:ext cx="56312" cy="55488"/>
            </a:xfrm>
            <a:custGeom>
              <a:rect b="b" l="l" r="r" t="t"/>
              <a:pathLst>
                <a:path extrusionOk="0" h="1280" w="1299">
                  <a:moveTo>
                    <a:pt x="640" y="1"/>
                  </a:moveTo>
                  <a:cubicBezTo>
                    <a:pt x="330" y="1"/>
                    <a:pt x="0" y="311"/>
                    <a:pt x="0" y="640"/>
                  </a:cubicBezTo>
                  <a:cubicBezTo>
                    <a:pt x="0" y="969"/>
                    <a:pt x="330" y="1279"/>
                    <a:pt x="640" y="1279"/>
                  </a:cubicBezTo>
                  <a:cubicBezTo>
                    <a:pt x="969" y="1279"/>
                    <a:pt x="1298" y="969"/>
                    <a:pt x="1298" y="640"/>
                  </a:cubicBezTo>
                  <a:cubicBezTo>
                    <a:pt x="1298" y="311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 rot="-5400000">
              <a:off x="11070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40"/>
                  </a:cubicBezTo>
                  <a:cubicBezTo>
                    <a:pt x="0" y="970"/>
                    <a:pt x="330" y="1299"/>
                    <a:pt x="640" y="1299"/>
                  </a:cubicBezTo>
                  <a:cubicBezTo>
                    <a:pt x="969" y="1299"/>
                    <a:pt x="1298" y="970"/>
                    <a:pt x="1298" y="640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 rot="-5400000">
              <a:off x="926957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 rot="-5400000">
              <a:off x="748507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1"/>
                  </a:moveTo>
                  <a:cubicBezTo>
                    <a:pt x="330" y="1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 rot="-5400000">
              <a:off x="22818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7" name="Google Shape;2037;p32"/>
          <p:cNvGrpSpPr/>
          <p:nvPr/>
        </p:nvGrpSpPr>
        <p:grpSpPr>
          <a:xfrm>
            <a:off x="8565764" y="2067650"/>
            <a:ext cx="925310" cy="943383"/>
            <a:chOff x="595389" y="1761100"/>
            <a:chExt cx="925310" cy="943383"/>
          </a:xfrm>
        </p:grpSpPr>
        <p:cxnSp>
          <p:nvCxnSpPr>
            <p:cNvPr id="2038" name="Google Shape;2038;p32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9" name="Google Shape;2039;p32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40" name="Google Shape;2040;p32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041" name="Google Shape;2041;p32"/>
          <p:cNvGrpSpPr/>
          <p:nvPr/>
        </p:nvGrpSpPr>
        <p:grpSpPr>
          <a:xfrm>
            <a:off x="8003920" y="4277288"/>
            <a:ext cx="1656312" cy="1660374"/>
            <a:chOff x="2929375" y="236175"/>
            <a:chExt cx="805325" cy="807300"/>
          </a:xfrm>
        </p:grpSpPr>
        <p:sp>
          <p:nvSpPr>
            <p:cNvPr id="2042" name="Google Shape;2042;p32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32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32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32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4">
    <p:spTree>
      <p:nvGrpSpPr>
        <p:cNvPr id="206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Google Shape;2062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993300" y="-1993300"/>
            <a:ext cx="5152625" cy="9139226"/>
          </a:xfrm>
          <a:prstGeom prst="rect">
            <a:avLst/>
          </a:prstGeom>
          <a:noFill/>
          <a:ln>
            <a:noFill/>
          </a:ln>
        </p:spPr>
      </p:pic>
      <p:sp>
        <p:nvSpPr>
          <p:cNvPr id="2063" name="Google Shape;2063;p33"/>
          <p:cNvSpPr/>
          <p:nvPr/>
        </p:nvSpPr>
        <p:spPr>
          <a:xfrm>
            <a:off x="0" y="0"/>
            <a:ext cx="28914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64" name="Google Shape;2064;p33"/>
          <p:cNvGrpSpPr/>
          <p:nvPr/>
        </p:nvGrpSpPr>
        <p:grpSpPr>
          <a:xfrm>
            <a:off x="8423995" y="1741563"/>
            <a:ext cx="1656312" cy="1660374"/>
            <a:chOff x="2929375" y="236175"/>
            <a:chExt cx="805325" cy="807300"/>
          </a:xfrm>
        </p:grpSpPr>
        <p:sp>
          <p:nvSpPr>
            <p:cNvPr id="2065" name="Google Shape;2065;p33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33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33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33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33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33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33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33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33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33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33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33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33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33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33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33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33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33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33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4" name="Google Shape;2084;p33"/>
          <p:cNvGrpSpPr/>
          <p:nvPr/>
        </p:nvGrpSpPr>
        <p:grpSpPr>
          <a:xfrm>
            <a:off x="1017275" y="4749000"/>
            <a:ext cx="538025" cy="157800"/>
            <a:chOff x="2575325" y="1348650"/>
            <a:chExt cx="538025" cy="157800"/>
          </a:xfrm>
        </p:grpSpPr>
        <p:sp>
          <p:nvSpPr>
            <p:cNvPr id="2085" name="Google Shape;2085;p33"/>
            <p:cNvSpPr/>
            <p:nvPr/>
          </p:nvSpPr>
          <p:spPr>
            <a:xfrm>
              <a:off x="2575325" y="1348650"/>
              <a:ext cx="157800" cy="157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33"/>
            <p:cNvSpPr/>
            <p:nvPr/>
          </p:nvSpPr>
          <p:spPr>
            <a:xfrm>
              <a:off x="2765438" y="1348650"/>
              <a:ext cx="157800" cy="157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33"/>
            <p:cNvSpPr/>
            <p:nvPr/>
          </p:nvSpPr>
          <p:spPr>
            <a:xfrm>
              <a:off x="2955550" y="1348650"/>
              <a:ext cx="157800" cy="157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8" name="Google Shape;2088;p33"/>
          <p:cNvGrpSpPr/>
          <p:nvPr/>
        </p:nvGrpSpPr>
        <p:grpSpPr>
          <a:xfrm>
            <a:off x="7961339" y="111175"/>
            <a:ext cx="925310" cy="943383"/>
            <a:chOff x="595389" y="1761100"/>
            <a:chExt cx="925310" cy="943383"/>
          </a:xfrm>
        </p:grpSpPr>
        <p:cxnSp>
          <p:nvCxnSpPr>
            <p:cNvPr id="2089" name="Google Shape;2089;p33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90" name="Google Shape;2090;p33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91" name="Google Shape;2091;p33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092" name="Google Shape;2092;p33"/>
          <p:cNvGrpSpPr/>
          <p:nvPr/>
        </p:nvGrpSpPr>
        <p:grpSpPr>
          <a:xfrm>
            <a:off x="-262436" y="2203875"/>
            <a:ext cx="925310" cy="943383"/>
            <a:chOff x="595389" y="1761100"/>
            <a:chExt cx="925310" cy="943383"/>
          </a:xfrm>
        </p:grpSpPr>
        <p:cxnSp>
          <p:nvCxnSpPr>
            <p:cNvPr id="2093" name="Google Shape;2093;p33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94" name="Google Shape;2094;p33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95" name="Google Shape;2095;p33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096" name="Google Shape;2096;p33"/>
          <p:cNvGrpSpPr/>
          <p:nvPr/>
        </p:nvGrpSpPr>
        <p:grpSpPr>
          <a:xfrm>
            <a:off x="1017285" y="155825"/>
            <a:ext cx="1584577" cy="196549"/>
            <a:chOff x="750197" y="155825"/>
            <a:chExt cx="1584577" cy="196549"/>
          </a:xfrm>
        </p:grpSpPr>
        <p:sp>
          <p:nvSpPr>
            <p:cNvPr id="2097" name="Google Shape;2097;p33"/>
            <p:cNvSpPr/>
            <p:nvPr/>
          </p:nvSpPr>
          <p:spPr>
            <a:xfrm rot="-5400000">
              <a:off x="20937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33"/>
            <p:cNvSpPr/>
            <p:nvPr/>
          </p:nvSpPr>
          <p:spPr>
            <a:xfrm rot="-5400000">
              <a:off x="1915294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1"/>
                  </a:moveTo>
                  <a:cubicBezTo>
                    <a:pt x="252" y="1"/>
                    <a:pt x="0" y="233"/>
                    <a:pt x="0" y="563"/>
                  </a:cubicBezTo>
                  <a:cubicBezTo>
                    <a:pt x="0" y="969"/>
                    <a:pt x="252" y="1202"/>
                    <a:pt x="659" y="1202"/>
                  </a:cubicBezTo>
                  <a:cubicBezTo>
                    <a:pt x="969" y="1202"/>
                    <a:pt x="1221" y="969"/>
                    <a:pt x="1221" y="563"/>
                  </a:cubicBezTo>
                  <a:cubicBezTo>
                    <a:pt x="1221" y="23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33"/>
            <p:cNvSpPr/>
            <p:nvPr/>
          </p:nvSpPr>
          <p:spPr>
            <a:xfrm rot="-5400000">
              <a:off x="17351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40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40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33"/>
            <p:cNvSpPr/>
            <p:nvPr/>
          </p:nvSpPr>
          <p:spPr>
            <a:xfrm rot="-5400000">
              <a:off x="1556334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59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59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33"/>
            <p:cNvSpPr/>
            <p:nvPr/>
          </p:nvSpPr>
          <p:spPr>
            <a:xfrm rot="-5400000">
              <a:off x="13782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1"/>
                  </a:moveTo>
                  <a:cubicBezTo>
                    <a:pt x="252" y="1"/>
                    <a:pt x="0" y="330"/>
                    <a:pt x="0" y="640"/>
                  </a:cubicBezTo>
                  <a:cubicBezTo>
                    <a:pt x="0" y="969"/>
                    <a:pt x="252" y="1299"/>
                    <a:pt x="659" y="1299"/>
                  </a:cubicBezTo>
                  <a:cubicBezTo>
                    <a:pt x="969" y="1299"/>
                    <a:pt x="1221" y="969"/>
                    <a:pt x="1221" y="640"/>
                  </a:cubicBezTo>
                  <a:cubicBezTo>
                    <a:pt x="1221" y="330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33"/>
            <p:cNvSpPr/>
            <p:nvPr/>
          </p:nvSpPr>
          <p:spPr>
            <a:xfrm rot="-5400000">
              <a:off x="1197765" y="299422"/>
              <a:ext cx="52930" cy="52974"/>
            </a:xfrm>
            <a:custGeom>
              <a:rect b="b" l="l" r="r" t="t"/>
              <a:pathLst>
                <a:path extrusionOk="0" h="1222" w="1221">
                  <a:moveTo>
                    <a:pt x="659" y="1"/>
                  </a:moveTo>
                  <a:cubicBezTo>
                    <a:pt x="252" y="1"/>
                    <a:pt x="0" y="253"/>
                    <a:pt x="0" y="660"/>
                  </a:cubicBezTo>
                  <a:cubicBezTo>
                    <a:pt x="0" y="970"/>
                    <a:pt x="252" y="1221"/>
                    <a:pt x="659" y="1221"/>
                  </a:cubicBezTo>
                  <a:cubicBezTo>
                    <a:pt x="969" y="1221"/>
                    <a:pt x="1221" y="970"/>
                    <a:pt x="1221" y="660"/>
                  </a:cubicBezTo>
                  <a:cubicBezTo>
                    <a:pt x="1221" y="25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33"/>
            <p:cNvSpPr/>
            <p:nvPr/>
          </p:nvSpPr>
          <p:spPr>
            <a:xfrm rot="-5400000">
              <a:off x="1019336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0"/>
                  </a:moveTo>
                  <a:cubicBezTo>
                    <a:pt x="252" y="0"/>
                    <a:pt x="0" y="233"/>
                    <a:pt x="0" y="640"/>
                  </a:cubicBezTo>
                  <a:cubicBezTo>
                    <a:pt x="0" y="969"/>
                    <a:pt x="252" y="1201"/>
                    <a:pt x="659" y="1201"/>
                  </a:cubicBezTo>
                  <a:cubicBezTo>
                    <a:pt x="969" y="1201"/>
                    <a:pt x="1221" y="969"/>
                    <a:pt x="1221" y="640"/>
                  </a:cubicBezTo>
                  <a:cubicBezTo>
                    <a:pt x="1221" y="233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33"/>
            <p:cNvSpPr/>
            <p:nvPr/>
          </p:nvSpPr>
          <p:spPr>
            <a:xfrm rot="-5400000">
              <a:off x="840886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1"/>
                  </a:moveTo>
                  <a:cubicBezTo>
                    <a:pt x="252" y="1"/>
                    <a:pt x="0" y="252"/>
                    <a:pt x="0" y="582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582"/>
                  </a:cubicBezTo>
                  <a:cubicBezTo>
                    <a:pt x="1221" y="252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33"/>
            <p:cNvSpPr/>
            <p:nvPr/>
          </p:nvSpPr>
          <p:spPr>
            <a:xfrm rot="-5400000">
              <a:off x="2181051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59"/>
                  </a:cubicBezTo>
                  <a:cubicBezTo>
                    <a:pt x="0" y="969"/>
                    <a:pt x="330" y="1299"/>
                    <a:pt x="640" y="1299"/>
                  </a:cubicBezTo>
                  <a:cubicBezTo>
                    <a:pt x="969" y="1299"/>
                    <a:pt x="1298" y="969"/>
                    <a:pt x="1298" y="659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33"/>
            <p:cNvSpPr/>
            <p:nvPr/>
          </p:nvSpPr>
          <p:spPr>
            <a:xfrm rot="-5400000">
              <a:off x="20009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33"/>
            <p:cNvSpPr/>
            <p:nvPr/>
          </p:nvSpPr>
          <p:spPr>
            <a:xfrm rot="-5400000">
              <a:off x="1822503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0"/>
                  </a:moveTo>
                  <a:cubicBezTo>
                    <a:pt x="330" y="0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33"/>
            <p:cNvSpPr/>
            <p:nvPr/>
          </p:nvSpPr>
          <p:spPr>
            <a:xfrm rot="-5400000">
              <a:off x="16440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1"/>
                  </a:moveTo>
                  <a:cubicBezTo>
                    <a:pt x="330" y="1"/>
                    <a:pt x="0" y="233"/>
                    <a:pt x="0" y="563"/>
                  </a:cubicBezTo>
                  <a:cubicBezTo>
                    <a:pt x="0" y="969"/>
                    <a:pt x="330" y="1202"/>
                    <a:pt x="640" y="1202"/>
                  </a:cubicBezTo>
                  <a:cubicBezTo>
                    <a:pt x="969" y="1202"/>
                    <a:pt x="1298" y="969"/>
                    <a:pt x="1298" y="563"/>
                  </a:cubicBezTo>
                  <a:cubicBezTo>
                    <a:pt x="1298" y="233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33"/>
            <p:cNvSpPr/>
            <p:nvPr/>
          </p:nvSpPr>
          <p:spPr>
            <a:xfrm rot="-5400000">
              <a:off x="14639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0"/>
                  </a:moveTo>
                  <a:cubicBezTo>
                    <a:pt x="330" y="0"/>
                    <a:pt x="0" y="330"/>
                    <a:pt x="0" y="640"/>
                  </a:cubicBezTo>
                  <a:cubicBezTo>
                    <a:pt x="0" y="969"/>
                    <a:pt x="330" y="1298"/>
                    <a:pt x="640" y="1298"/>
                  </a:cubicBezTo>
                  <a:cubicBezTo>
                    <a:pt x="969" y="1298"/>
                    <a:pt x="1298" y="969"/>
                    <a:pt x="1298" y="640"/>
                  </a:cubicBezTo>
                  <a:cubicBezTo>
                    <a:pt x="1298" y="330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33"/>
            <p:cNvSpPr/>
            <p:nvPr/>
          </p:nvSpPr>
          <p:spPr>
            <a:xfrm rot="-5400000">
              <a:off x="1285505" y="156237"/>
              <a:ext cx="56312" cy="55488"/>
            </a:xfrm>
            <a:custGeom>
              <a:rect b="b" l="l" r="r" t="t"/>
              <a:pathLst>
                <a:path extrusionOk="0" h="1280" w="1299">
                  <a:moveTo>
                    <a:pt x="640" y="1"/>
                  </a:moveTo>
                  <a:cubicBezTo>
                    <a:pt x="330" y="1"/>
                    <a:pt x="0" y="311"/>
                    <a:pt x="0" y="640"/>
                  </a:cubicBezTo>
                  <a:cubicBezTo>
                    <a:pt x="0" y="969"/>
                    <a:pt x="330" y="1279"/>
                    <a:pt x="640" y="1279"/>
                  </a:cubicBezTo>
                  <a:cubicBezTo>
                    <a:pt x="969" y="1279"/>
                    <a:pt x="1298" y="969"/>
                    <a:pt x="1298" y="640"/>
                  </a:cubicBezTo>
                  <a:cubicBezTo>
                    <a:pt x="1298" y="311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33"/>
            <p:cNvSpPr/>
            <p:nvPr/>
          </p:nvSpPr>
          <p:spPr>
            <a:xfrm rot="-5400000">
              <a:off x="11070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40"/>
                  </a:cubicBezTo>
                  <a:cubicBezTo>
                    <a:pt x="0" y="970"/>
                    <a:pt x="330" y="1299"/>
                    <a:pt x="640" y="1299"/>
                  </a:cubicBezTo>
                  <a:cubicBezTo>
                    <a:pt x="969" y="1299"/>
                    <a:pt x="1298" y="970"/>
                    <a:pt x="1298" y="640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33"/>
            <p:cNvSpPr/>
            <p:nvPr/>
          </p:nvSpPr>
          <p:spPr>
            <a:xfrm rot="-5400000">
              <a:off x="926957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33"/>
            <p:cNvSpPr/>
            <p:nvPr/>
          </p:nvSpPr>
          <p:spPr>
            <a:xfrm rot="-5400000">
              <a:off x="748507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1"/>
                  </a:moveTo>
                  <a:cubicBezTo>
                    <a:pt x="330" y="1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33"/>
            <p:cNvSpPr/>
            <p:nvPr/>
          </p:nvSpPr>
          <p:spPr>
            <a:xfrm rot="-5400000">
              <a:off x="22818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15" name="Google Shape;2115;p33"/>
          <p:cNvSpPr txBox="1"/>
          <p:nvPr>
            <p:ph idx="1" type="subTitle"/>
          </p:nvPr>
        </p:nvSpPr>
        <p:spPr>
          <a:xfrm>
            <a:off x="4572000" y="1471301"/>
            <a:ext cx="3852000" cy="10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16" name="Google Shape;2116;p33"/>
          <p:cNvSpPr txBox="1"/>
          <p:nvPr>
            <p:ph type="ctrTitle"/>
          </p:nvPr>
        </p:nvSpPr>
        <p:spPr>
          <a:xfrm flipH="1">
            <a:off x="4572000" y="574895"/>
            <a:ext cx="3852000" cy="99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17" name="Google Shape;2117;p33"/>
          <p:cNvSpPr txBox="1"/>
          <p:nvPr/>
        </p:nvSpPr>
        <p:spPr>
          <a:xfrm>
            <a:off x="4940088" y="3578700"/>
            <a:ext cx="31158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CREDITS: This presentation template was created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11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,</a:t>
            </a:r>
            <a:r>
              <a:rPr lang="en" sz="11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and includes icons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, and infographics &amp; images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endParaRPr sz="11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118" name="Google Shape;2118;p33"/>
          <p:cNvSpPr/>
          <p:nvPr>
            <p:ph idx="2" type="pic"/>
          </p:nvPr>
        </p:nvSpPr>
        <p:spPr>
          <a:xfrm>
            <a:off x="1017275" y="540000"/>
            <a:ext cx="2579100" cy="39558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">
  <p:cSld name="CUSTOM_2">
    <p:bg>
      <p:bgPr>
        <a:gradFill>
          <a:gsLst>
            <a:gs pos="0">
              <a:schemeClr val="lt2"/>
            </a:gs>
            <a:gs pos="11000">
              <a:schemeClr val="lt2"/>
            </a:gs>
            <a:gs pos="49000">
              <a:schemeClr val="accent2"/>
            </a:gs>
            <a:gs pos="75000">
              <a:schemeClr val="lt2"/>
            </a:gs>
            <a:gs pos="100000">
              <a:schemeClr val="accent1"/>
            </a:gs>
          </a:gsLst>
          <a:lin ang="8099331" scaled="0"/>
        </a:gradFill>
      </p:bgPr>
    </p:bg>
    <p:spTree>
      <p:nvGrpSpPr>
        <p:cNvPr id="2119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0" name="Google Shape;2120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993300" y="-1993300"/>
            <a:ext cx="5152625" cy="9139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1" name="Google Shape;2121;p34"/>
          <p:cNvGrpSpPr/>
          <p:nvPr/>
        </p:nvGrpSpPr>
        <p:grpSpPr>
          <a:xfrm>
            <a:off x="-943205" y="4190838"/>
            <a:ext cx="1656312" cy="1660374"/>
            <a:chOff x="2929375" y="236175"/>
            <a:chExt cx="805325" cy="807300"/>
          </a:xfrm>
        </p:grpSpPr>
        <p:sp>
          <p:nvSpPr>
            <p:cNvPr id="2122" name="Google Shape;2122;p34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34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34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34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34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34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34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34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34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34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34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34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34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34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34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34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34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34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34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1" name="Google Shape;2141;p34"/>
          <p:cNvGrpSpPr/>
          <p:nvPr/>
        </p:nvGrpSpPr>
        <p:grpSpPr>
          <a:xfrm>
            <a:off x="4302975" y="4715075"/>
            <a:ext cx="538025" cy="157800"/>
            <a:chOff x="2575325" y="1348650"/>
            <a:chExt cx="538025" cy="157800"/>
          </a:xfrm>
        </p:grpSpPr>
        <p:sp>
          <p:nvSpPr>
            <p:cNvPr id="2142" name="Google Shape;2142;p34"/>
            <p:cNvSpPr/>
            <p:nvPr/>
          </p:nvSpPr>
          <p:spPr>
            <a:xfrm>
              <a:off x="2575325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34"/>
            <p:cNvSpPr/>
            <p:nvPr/>
          </p:nvSpPr>
          <p:spPr>
            <a:xfrm>
              <a:off x="2765438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34"/>
            <p:cNvSpPr/>
            <p:nvPr/>
          </p:nvSpPr>
          <p:spPr>
            <a:xfrm>
              <a:off x="2955550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5" name="Google Shape;2145;p34"/>
          <p:cNvGrpSpPr/>
          <p:nvPr/>
        </p:nvGrpSpPr>
        <p:grpSpPr>
          <a:xfrm>
            <a:off x="-289536" y="342037"/>
            <a:ext cx="925310" cy="943383"/>
            <a:chOff x="595389" y="1761100"/>
            <a:chExt cx="925310" cy="943383"/>
          </a:xfrm>
        </p:grpSpPr>
        <p:cxnSp>
          <p:nvCxnSpPr>
            <p:cNvPr id="2146" name="Google Shape;2146;p34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47" name="Google Shape;2147;p34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48" name="Google Shape;2148;p34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149" name="Google Shape;2149;p34"/>
          <p:cNvGrpSpPr/>
          <p:nvPr/>
        </p:nvGrpSpPr>
        <p:grpSpPr>
          <a:xfrm>
            <a:off x="8659439" y="4065800"/>
            <a:ext cx="925310" cy="943383"/>
            <a:chOff x="595389" y="1761100"/>
            <a:chExt cx="925310" cy="943383"/>
          </a:xfrm>
        </p:grpSpPr>
        <p:cxnSp>
          <p:nvCxnSpPr>
            <p:cNvPr id="2150" name="Google Shape;2150;p34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51" name="Google Shape;2151;p34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52" name="Google Shape;2152;p34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153" name="Google Shape;2153;p34"/>
          <p:cNvGrpSpPr/>
          <p:nvPr/>
        </p:nvGrpSpPr>
        <p:grpSpPr>
          <a:xfrm>
            <a:off x="3779697" y="213225"/>
            <a:ext cx="1584577" cy="196549"/>
            <a:chOff x="750197" y="155825"/>
            <a:chExt cx="1584577" cy="196549"/>
          </a:xfrm>
        </p:grpSpPr>
        <p:sp>
          <p:nvSpPr>
            <p:cNvPr id="2154" name="Google Shape;2154;p34"/>
            <p:cNvSpPr/>
            <p:nvPr/>
          </p:nvSpPr>
          <p:spPr>
            <a:xfrm rot="-5400000">
              <a:off x="20937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34"/>
            <p:cNvSpPr/>
            <p:nvPr/>
          </p:nvSpPr>
          <p:spPr>
            <a:xfrm rot="-5400000">
              <a:off x="1915294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1"/>
                  </a:moveTo>
                  <a:cubicBezTo>
                    <a:pt x="252" y="1"/>
                    <a:pt x="0" y="233"/>
                    <a:pt x="0" y="563"/>
                  </a:cubicBezTo>
                  <a:cubicBezTo>
                    <a:pt x="0" y="969"/>
                    <a:pt x="252" y="1202"/>
                    <a:pt x="659" y="1202"/>
                  </a:cubicBezTo>
                  <a:cubicBezTo>
                    <a:pt x="969" y="1202"/>
                    <a:pt x="1221" y="969"/>
                    <a:pt x="1221" y="563"/>
                  </a:cubicBezTo>
                  <a:cubicBezTo>
                    <a:pt x="1221" y="23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34"/>
            <p:cNvSpPr/>
            <p:nvPr/>
          </p:nvSpPr>
          <p:spPr>
            <a:xfrm rot="-5400000">
              <a:off x="17351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40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40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34"/>
            <p:cNvSpPr/>
            <p:nvPr/>
          </p:nvSpPr>
          <p:spPr>
            <a:xfrm rot="-5400000">
              <a:off x="1556334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59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59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34"/>
            <p:cNvSpPr/>
            <p:nvPr/>
          </p:nvSpPr>
          <p:spPr>
            <a:xfrm rot="-5400000">
              <a:off x="13782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1"/>
                  </a:moveTo>
                  <a:cubicBezTo>
                    <a:pt x="252" y="1"/>
                    <a:pt x="0" y="330"/>
                    <a:pt x="0" y="640"/>
                  </a:cubicBezTo>
                  <a:cubicBezTo>
                    <a:pt x="0" y="969"/>
                    <a:pt x="252" y="1299"/>
                    <a:pt x="659" y="1299"/>
                  </a:cubicBezTo>
                  <a:cubicBezTo>
                    <a:pt x="969" y="1299"/>
                    <a:pt x="1221" y="969"/>
                    <a:pt x="1221" y="640"/>
                  </a:cubicBezTo>
                  <a:cubicBezTo>
                    <a:pt x="1221" y="330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34"/>
            <p:cNvSpPr/>
            <p:nvPr/>
          </p:nvSpPr>
          <p:spPr>
            <a:xfrm rot="-5400000">
              <a:off x="1197765" y="299422"/>
              <a:ext cx="52930" cy="52974"/>
            </a:xfrm>
            <a:custGeom>
              <a:rect b="b" l="l" r="r" t="t"/>
              <a:pathLst>
                <a:path extrusionOk="0" h="1222" w="1221">
                  <a:moveTo>
                    <a:pt x="659" y="1"/>
                  </a:moveTo>
                  <a:cubicBezTo>
                    <a:pt x="252" y="1"/>
                    <a:pt x="0" y="253"/>
                    <a:pt x="0" y="660"/>
                  </a:cubicBezTo>
                  <a:cubicBezTo>
                    <a:pt x="0" y="970"/>
                    <a:pt x="252" y="1221"/>
                    <a:pt x="659" y="1221"/>
                  </a:cubicBezTo>
                  <a:cubicBezTo>
                    <a:pt x="969" y="1221"/>
                    <a:pt x="1221" y="970"/>
                    <a:pt x="1221" y="660"/>
                  </a:cubicBezTo>
                  <a:cubicBezTo>
                    <a:pt x="1221" y="25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34"/>
            <p:cNvSpPr/>
            <p:nvPr/>
          </p:nvSpPr>
          <p:spPr>
            <a:xfrm rot="-5400000">
              <a:off x="1019336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0"/>
                  </a:moveTo>
                  <a:cubicBezTo>
                    <a:pt x="252" y="0"/>
                    <a:pt x="0" y="233"/>
                    <a:pt x="0" y="640"/>
                  </a:cubicBezTo>
                  <a:cubicBezTo>
                    <a:pt x="0" y="969"/>
                    <a:pt x="252" y="1201"/>
                    <a:pt x="659" y="1201"/>
                  </a:cubicBezTo>
                  <a:cubicBezTo>
                    <a:pt x="969" y="1201"/>
                    <a:pt x="1221" y="969"/>
                    <a:pt x="1221" y="640"/>
                  </a:cubicBezTo>
                  <a:cubicBezTo>
                    <a:pt x="1221" y="233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34"/>
            <p:cNvSpPr/>
            <p:nvPr/>
          </p:nvSpPr>
          <p:spPr>
            <a:xfrm rot="-5400000">
              <a:off x="840886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1"/>
                  </a:moveTo>
                  <a:cubicBezTo>
                    <a:pt x="252" y="1"/>
                    <a:pt x="0" y="252"/>
                    <a:pt x="0" y="582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582"/>
                  </a:cubicBezTo>
                  <a:cubicBezTo>
                    <a:pt x="1221" y="252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34"/>
            <p:cNvSpPr/>
            <p:nvPr/>
          </p:nvSpPr>
          <p:spPr>
            <a:xfrm rot="-5400000">
              <a:off x="2181051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59"/>
                  </a:cubicBezTo>
                  <a:cubicBezTo>
                    <a:pt x="0" y="969"/>
                    <a:pt x="330" y="1299"/>
                    <a:pt x="640" y="1299"/>
                  </a:cubicBezTo>
                  <a:cubicBezTo>
                    <a:pt x="969" y="1299"/>
                    <a:pt x="1298" y="969"/>
                    <a:pt x="1298" y="659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34"/>
            <p:cNvSpPr/>
            <p:nvPr/>
          </p:nvSpPr>
          <p:spPr>
            <a:xfrm rot="-5400000">
              <a:off x="20009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34"/>
            <p:cNvSpPr/>
            <p:nvPr/>
          </p:nvSpPr>
          <p:spPr>
            <a:xfrm rot="-5400000">
              <a:off x="1822503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0"/>
                  </a:moveTo>
                  <a:cubicBezTo>
                    <a:pt x="330" y="0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34"/>
            <p:cNvSpPr/>
            <p:nvPr/>
          </p:nvSpPr>
          <p:spPr>
            <a:xfrm rot="-5400000">
              <a:off x="16440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1"/>
                  </a:moveTo>
                  <a:cubicBezTo>
                    <a:pt x="330" y="1"/>
                    <a:pt x="0" y="233"/>
                    <a:pt x="0" y="563"/>
                  </a:cubicBezTo>
                  <a:cubicBezTo>
                    <a:pt x="0" y="969"/>
                    <a:pt x="330" y="1202"/>
                    <a:pt x="640" y="1202"/>
                  </a:cubicBezTo>
                  <a:cubicBezTo>
                    <a:pt x="969" y="1202"/>
                    <a:pt x="1298" y="969"/>
                    <a:pt x="1298" y="563"/>
                  </a:cubicBezTo>
                  <a:cubicBezTo>
                    <a:pt x="1298" y="233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34"/>
            <p:cNvSpPr/>
            <p:nvPr/>
          </p:nvSpPr>
          <p:spPr>
            <a:xfrm rot="-5400000">
              <a:off x="14639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0"/>
                  </a:moveTo>
                  <a:cubicBezTo>
                    <a:pt x="330" y="0"/>
                    <a:pt x="0" y="330"/>
                    <a:pt x="0" y="640"/>
                  </a:cubicBezTo>
                  <a:cubicBezTo>
                    <a:pt x="0" y="969"/>
                    <a:pt x="330" y="1298"/>
                    <a:pt x="640" y="1298"/>
                  </a:cubicBezTo>
                  <a:cubicBezTo>
                    <a:pt x="969" y="1298"/>
                    <a:pt x="1298" y="969"/>
                    <a:pt x="1298" y="640"/>
                  </a:cubicBezTo>
                  <a:cubicBezTo>
                    <a:pt x="1298" y="330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34"/>
            <p:cNvSpPr/>
            <p:nvPr/>
          </p:nvSpPr>
          <p:spPr>
            <a:xfrm rot="-5400000">
              <a:off x="1285505" y="156237"/>
              <a:ext cx="56312" cy="55488"/>
            </a:xfrm>
            <a:custGeom>
              <a:rect b="b" l="l" r="r" t="t"/>
              <a:pathLst>
                <a:path extrusionOk="0" h="1280" w="1299">
                  <a:moveTo>
                    <a:pt x="640" y="1"/>
                  </a:moveTo>
                  <a:cubicBezTo>
                    <a:pt x="330" y="1"/>
                    <a:pt x="0" y="311"/>
                    <a:pt x="0" y="640"/>
                  </a:cubicBezTo>
                  <a:cubicBezTo>
                    <a:pt x="0" y="969"/>
                    <a:pt x="330" y="1279"/>
                    <a:pt x="640" y="1279"/>
                  </a:cubicBezTo>
                  <a:cubicBezTo>
                    <a:pt x="969" y="1279"/>
                    <a:pt x="1298" y="969"/>
                    <a:pt x="1298" y="640"/>
                  </a:cubicBezTo>
                  <a:cubicBezTo>
                    <a:pt x="1298" y="311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34"/>
            <p:cNvSpPr/>
            <p:nvPr/>
          </p:nvSpPr>
          <p:spPr>
            <a:xfrm rot="-5400000">
              <a:off x="11070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40"/>
                  </a:cubicBezTo>
                  <a:cubicBezTo>
                    <a:pt x="0" y="970"/>
                    <a:pt x="330" y="1299"/>
                    <a:pt x="640" y="1299"/>
                  </a:cubicBezTo>
                  <a:cubicBezTo>
                    <a:pt x="969" y="1299"/>
                    <a:pt x="1298" y="970"/>
                    <a:pt x="1298" y="640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34"/>
            <p:cNvSpPr/>
            <p:nvPr/>
          </p:nvSpPr>
          <p:spPr>
            <a:xfrm rot="-5400000">
              <a:off x="926957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34"/>
            <p:cNvSpPr/>
            <p:nvPr/>
          </p:nvSpPr>
          <p:spPr>
            <a:xfrm rot="-5400000">
              <a:off x="748507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1"/>
                  </a:moveTo>
                  <a:cubicBezTo>
                    <a:pt x="330" y="1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34"/>
            <p:cNvSpPr/>
            <p:nvPr/>
          </p:nvSpPr>
          <p:spPr>
            <a:xfrm rot="-5400000">
              <a:off x="22818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2" name="Google Shape;2172;p34"/>
          <p:cNvGrpSpPr/>
          <p:nvPr/>
        </p:nvGrpSpPr>
        <p:grpSpPr>
          <a:xfrm>
            <a:off x="8293945" y="-374937"/>
            <a:ext cx="1656312" cy="1660374"/>
            <a:chOff x="2929375" y="236175"/>
            <a:chExt cx="805325" cy="807300"/>
          </a:xfrm>
        </p:grpSpPr>
        <p:sp>
          <p:nvSpPr>
            <p:cNvPr id="2173" name="Google Shape;2173;p34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34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34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34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34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34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34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34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34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34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34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34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34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34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34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34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34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34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34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192" name="Google Shape;219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350" y="766000"/>
            <a:ext cx="2413750" cy="3620626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_1">
    <p:bg>
      <p:bgPr>
        <a:gradFill>
          <a:gsLst>
            <a:gs pos="0">
              <a:schemeClr val="lt2"/>
            </a:gs>
            <a:gs pos="11000">
              <a:schemeClr val="lt2"/>
            </a:gs>
            <a:gs pos="49000">
              <a:schemeClr val="accent2"/>
            </a:gs>
            <a:gs pos="75000">
              <a:schemeClr val="lt2"/>
            </a:gs>
            <a:gs pos="100000">
              <a:schemeClr val="accent1"/>
            </a:gs>
          </a:gsLst>
          <a:lin ang="8099331" scaled="0"/>
        </a:gradFill>
      </p:bgPr>
    </p:bg>
    <p:spTree>
      <p:nvGrpSpPr>
        <p:cNvPr id="2193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4" name="Google Shape;2194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993300" y="-1993300"/>
            <a:ext cx="5152625" cy="9139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5" name="Google Shape;2195;p35"/>
          <p:cNvGrpSpPr/>
          <p:nvPr/>
        </p:nvGrpSpPr>
        <p:grpSpPr>
          <a:xfrm>
            <a:off x="-943205" y="812288"/>
            <a:ext cx="1656312" cy="1660374"/>
            <a:chOff x="2929375" y="236175"/>
            <a:chExt cx="805325" cy="807300"/>
          </a:xfrm>
        </p:grpSpPr>
        <p:sp>
          <p:nvSpPr>
            <p:cNvPr id="2196" name="Google Shape;2196;p35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35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35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35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35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35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35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35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35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35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35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35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35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35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35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35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35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35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35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5" name="Google Shape;2215;p35"/>
          <p:cNvGrpSpPr/>
          <p:nvPr/>
        </p:nvGrpSpPr>
        <p:grpSpPr>
          <a:xfrm>
            <a:off x="8236250" y="4715075"/>
            <a:ext cx="538025" cy="157800"/>
            <a:chOff x="2575325" y="1348650"/>
            <a:chExt cx="538025" cy="157800"/>
          </a:xfrm>
        </p:grpSpPr>
        <p:sp>
          <p:nvSpPr>
            <p:cNvPr id="2216" name="Google Shape;2216;p35"/>
            <p:cNvSpPr/>
            <p:nvPr/>
          </p:nvSpPr>
          <p:spPr>
            <a:xfrm>
              <a:off x="2575325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35"/>
            <p:cNvSpPr/>
            <p:nvPr/>
          </p:nvSpPr>
          <p:spPr>
            <a:xfrm>
              <a:off x="2765438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35"/>
            <p:cNvSpPr/>
            <p:nvPr/>
          </p:nvSpPr>
          <p:spPr>
            <a:xfrm>
              <a:off x="2955550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9" name="Google Shape;2219;p35"/>
          <p:cNvGrpSpPr/>
          <p:nvPr/>
        </p:nvGrpSpPr>
        <p:grpSpPr>
          <a:xfrm>
            <a:off x="7735464" y="-403388"/>
            <a:ext cx="925310" cy="943383"/>
            <a:chOff x="595389" y="1761100"/>
            <a:chExt cx="925310" cy="943383"/>
          </a:xfrm>
        </p:grpSpPr>
        <p:cxnSp>
          <p:nvCxnSpPr>
            <p:cNvPr id="2220" name="Google Shape;2220;p35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21" name="Google Shape;2221;p35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22" name="Google Shape;2222;p35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223" name="Google Shape;2223;p35"/>
          <p:cNvGrpSpPr/>
          <p:nvPr/>
        </p:nvGrpSpPr>
        <p:grpSpPr>
          <a:xfrm>
            <a:off x="-577711" y="3820875"/>
            <a:ext cx="925310" cy="943383"/>
            <a:chOff x="595389" y="1761100"/>
            <a:chExt cx="925310" cy="943383"/>
          </a:xfrm>
        </p:grpSpPr>
        <p:cxnSp>
          <p:nvCxnSpPr>
            <p:cNvPr id="2224" name="Google Shape;2224;p35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25" name="Google Shape;2225;p35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26" name="Google Shape;2226;p35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227" name="Google Shape;2227;p35"/>
          <p:cNvGrpSpPr/>
          <p:nvPr/>
        </p:nvGrpSpPr>
        <p:grpSpPr>
          <a:xfrm>
            <a:off x="305597" y="213225"/>
            <a:ext cx="1584577" cy="196549"/>
            <a:chOff x="750197" y="155825"/>
            <a:chExt cx="1584577" cy="196549"/>
          </a:xfrm>
        </p:grpSpPr>
        <p:sp>
          <p:nvSpPr>
            <p:cNvPr id="2228" name="Google Shape;2228;p35"/>
            <p:cNvSpPr/>
            <p:nvPr/>
          </p:nvSpPr>
          <p:spPr>
            <a:xfrm rot="-5400000">
              <a:off x="20937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35"/>
            <p:cNvSpPr/>
            <p:nvPr/>
          </p:nvSpPr>
          <p:spPr>
            <a:xfrm rot="-5400000">
              <a:off x="1915294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1"/>
                  </a:moveTo>
                  <a:cubicBezTo>
                    <a:pt x="252" y="1"/>
                    <a:pt x="0" y="233"/>
                    <a:pt x="0" y="563"/>
                  </a:cubicBezTo>
                  <a:cubicBezTo>
                    <a:pt x="0" y="969"/>
                    <a:pt x="252" y="1202"/>
                    <a:pt x="659" y="1202"/>
                  </a:cubicBezTo>
                  <a:cubicBezTo>
                    <a:pt x="969" y="1202"/>
                    <a:pt x="1221" y="969"/>
                    <a:pt x="1221" y="563"/>
                  </a:cubicBezTo>
                  <a:cubicBezTo>
                    <a:pt x="1221" y="23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35"/>
            <p:cNvSpPr/>
            <p:nvPr/>
          </p:nvSpPr>
          <p:spPr>
            <a:xfrm rot="-5400000">
              <a:off x="17351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40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40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35"/>
            <p:cNvSpPr/>
            <p:nvPr/>
          </p:nvSpPr>
          <p:spPr>
            <a:xfrm rot="-5400000">
              <a:off x="1556334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59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59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35"/>
            <p:cNvSpPr/>
            <p:nvPr/>
          </p:nvSpPr>
          <p:spPr>
            <a:xfrm rot="-5400000">
              <a:off x="13782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1"/>
                  </a:moveTo>
                  <a:cubicBezTo>
                    <a:pt x="252" y="1"/>
                    <a:pt x="0" y="330"/>
                    <a:pt x="0" y="640"/>
                  </a:cubicBezTo>
                  <a:cubicBezTo>
                    <a:pt x="0" y="969"/>
                    <a:pt x="252" y="1299"/>
                    <a:pt x="659" y="1299"/>
                  </a:cubicBezTo>
                  <a:cubicBezTo>
                    <a:pt x="969" y="1299"/>
                    <a:pt x="1221" y="969"/>
                    <a:pt x="1221" y="640"/>
                  </a:cubicBezTo>
                  <a:cubicBezTo>
                    <a:pt x="1221" y="330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35"/>
            <p:cNvSpPr/>
            <p:nvPr/>
          </p:nvSpPr>
          <p:spPr>
            <a:xfrm rot="-5400000">
              <a:off x="1197765" y="299422"/>
              <a:ext cx="52930" cy="52974"/>
            </a:xfrm>
            <a:custGeom>
              <a:rect b="b" l="l" r="r" t="t"/>
              <a:pathLst>
                <a:path extrusionOk="0" h="1222" w="1221">
                  <a:moveTo>
                    <a:pt x="659" y="1"/>
                  </a:moveTo>
                  <a:cubicBezTo>
                    <a:pt x="252" y="1"/>
                    <a:pt x="0" y="253"/>
                    <a:pt x="0" y="660"/>
                  </a:cubicBezTo>
                  <a:cubicBezTo>
                    <a:pt x="0" y="970"/>
                    <a:pt x="252" y="1221"/>
                    <a:pt x="659" y="1221"/>
                  </a:cubicBezTo>
                  <a:cubicBezTo>
                    <a:pt x="969" y="1221"/>
                    <a:pt x="1221" y="970"/>
                    <a:pt x="1221" y="660"/>
                  </a:cubicBezTo>
                  <a:cubicBezTo>
                    <a:pt x="1221" y="25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35"/>
            <p:cNvSpPr/>
            <p:nvPr/>
          </p:nvSpPr>
          <p:spPr>
            <a:xfrm rot="-5400000">
              <a:off x="1019336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0"/>
                  </a:moveTo>
                  <a:cubicBezTo>
                    <a:pt x="252" y="0"/>
                    <a:pt x="0" y="233"/>
                    <a:pt x="0" y="640"/>
                  </a:cubicBezTo>
                  <a:cubicBezTo>
                    <a:pt x="0" y="969"/>
                    <a:pt x="252" y="1201"/>
                    <a:pt x="659" y="1201"/>
                  </a:cubicBezTo>
                  <a:cubicBezTo>
                    <a:pt x="969" y="1201"/>
                    <a:pt x="1221" y="969"/>
                    <a:pt x="1221" y="640"/>
                  </a:cubicBezTo>
                  <a:cubicBezTo>
                    <a:pt x="1221" y="233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35"/>
            <p:cNvSpPr/>
            <p:nvPr/>
          </p:nvSpPr>
          <p:spPr>
            <a:xfrm rot="-5400000">
              <a:off x="840886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1"/>
                  </a:moveTo>
                  <a:cubicBezTo>
                    <a:pt x="252" y="1"/>
                    <a:pt x="0" y="252"/>
                    <a:pt x="0" y="582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582"/>
                  </a:cubicBezTo>
                  <a:cubicBezTo>
                    <a:pt x="1221" y="252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35"/>
            <p:cNvSpPr/>
            <p:nvPr/>
          </p:nvSpPr>
          <p:spPr>
            <a:xfrm rot="-5400000">
              <a:off x="2181051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59"/>
                  </a:cubicBezTo>
                  <a:cubicBezTo>
                    <a:pt x="0" y="969"/>
                    <a:pt x="330" y="1299"/>
                    <a:pt x="640" y="1299"/>
                  </a:cubicBezTo>
                  <a:cubicBezTo>
                    <a:pt x="969" y="1299"/>
                    <a:pt x="1298" y="969"/>
                    <a:pt x="1298" y="659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35"/>
            <p:cNvSpPr/>
            <p:nvPr/>
          </p:nvSpPr>
          <p:spPr>
            <a:xfrm rot="-5400000">
              <a:off x="20009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35"/>
            <p:cNvSpPr/>
            <p:nvPr/>
          </p:nvSpPr>
          <p:spPr>
            <a:xfrm rot="-5400000">
              <a:off x="1822503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0"/>
                  </a:moveTo>
                  <a:cubicBezTo>
                    <a:pt x="330" y="0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35"/>
            <p:cNvSpPr/>
            <p:nvPr/>
          </p:nvSpPr>
          <p:spPr>
            <a:xfrm rot="-5400000">
              <a:off x="16440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1"/>
                  </a:moveTo>
                  <a:cubicBezTo>
                    <a:pt x="330" y="1"/>
                    <a:pt x="0" y="233"/>
                    <a:pt x="0" y="563"/>
                  </a:cubicBezTo>
                  <a:cubicBezTo>
                    <a:pt x="0" y="969"/>
                    <a:pt x="330" y="1202"/>
                    <a:pt x="640" y="1202"/>
                  </a:cubicBezTo>
                  <a:cubicBezTo>
                    <a:pt x="969" y="1202"/>
                    <a:pt x="1298" y="969"/>
                    <a:pt x="1298" y="563"/>
                  </a:cubicBezTo>
                  <a:cubicBezTo>
                    <a:pt x="1298" y="233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35"/>
            <p:cNvSpPr/>
            <p:nvPr/>
          </p:nvSpPr>
          <p:spPr>
            <a:xfrm rot="-5400000">
              <a:off x="14639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0"/>
                  </a:moveTo>
                  <a:cubicBezTo>
                    <a:pt x="330" y="0"/>
                    <a:pt x="0" y="330"/>
                    <a:pt x="0" y="640"/>
                  </a:cubicBezTo>
                  <a:cubicBezTo>
                    <a:pt x="0" y="969"/>
                    <a:pt x="330" y="1298"/>
                    <a:pt x="640" y="1298"/>
                  </a:cubicBezTo>
                  <a:cubicBezTo>
                    <a:pt x="969" y="1298"/>
                    <a:pt x="1298" y="969"/>
                    <a:pt x="1298" y="640"/>
                  </a:cubicBezTo>
                  <a:cubicBezTo>
                    <a:pt x="1298" y="330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35"/>
            <p:cNvSpPr/>
            <p:nvPr/>
          </p:nvSpPr>
          <p:spPr>
            <a:xfrm rot="-5400000">
              <a:off x="1285505" y="156237"/>
              <a:ext cx="56312" cy="55488"/>
            </a:xfrm>
            <a:custGeom>
              <a:rect b="b" l="l" r="r" t="t"/>
              <a:pathLst>
                <a:path extrusionOk="0" h="1280" w="1299">
                  <a:moveTo>
                    <a:pt x="640" y="1"/>
                  </a:moveTo>
                  <a:cubicBezTo>
                    <a:pt x="330" y="1"/>
                    <a:pt x="0" y="311"/>
                    <a:pt x="0" y="640"/>
                  </a:cubicBezTo>
                  <a:cubicBezTo>
                    <a:pt x="0" y="969"/>
                    <a:pt x="330" y="1279"/>
                    <a:pt x="640" y="1279"/>
                  </a:cubicBezTo>
                  <a:cubicBezTo>
                    <a:pt x="969" y="1279"/>
                    <a:pt x="1298" y="969"/>
                    <a:pt x="1298" y="640"/>
                  </a:cubicBezTo>
                  <a:cubicBezTo>
                    <a:pt x="1298" y="311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35"/>
            <p:cNvSpPr/>
            <p:nvPr/>
          </p:nvSpPr>
          <p:spPr>
            <a:xfrm rot="-5400000">
              <a:off x="11070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40"/>
                  </a:cubicBezTo>
                  <a:cubicBezTo>
                    <a:pt x="0" y="970"/>
                    <a:pt x="330" y="1299"/>
                    <a:pt x="640" y="1299"/>
                  </a:cubicBezTo>
                  <a:cubicBezTo>
                    <a:pt x="969" y="1299"/>
                    <a:pt x="1298" y="970"/>
                    <a:pt x="1298" y="640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35"/>
            <p:cNvSpPr/>
            <p:nvPr/>
          </p:nvSpPr>
          <p:spPr>
            <a:xfrm rot="-5400000">
              <a:off x="926957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35"/>
            <p:cNvSpPr/>
            <p:nvPr/>
          </p:nvSpPr>
          <p:spPr>
            <a:xfrm rot="-5400000">
              <a:off x="748507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1"/>
                  </a:moveTo>
                  <a:cubicBezTo>
                    <a:pt x="330" y="1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35"/>
            <p:cNvSpPr/>
            <p:nvPr/>
          </p:nvSpPr>
          <p:spPr>
            <a:xfrm rot="-5400000">
              <a:off x="22818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6" name="Google Shape;2246;p35"/>
          <p:cNvGrpSpPr/>
          <p:nvPr/>
        </p:nvGrpSpPr>
        <p:grpSpPr>
          <a:xfrm>
            <a:off x="8313670" y="2728488"/>
            <a:ext cx="1656312" cy="1660374"/>
            <a:chOff x="2929375" y="236175"/>
            <a:chExt cx="805325" cy="807300"/>
          </a:xfrm>
        </p:grpSpPr>
        <p:sp>
          <p:nvSpPr>
            <p:cNvPr id="2247" name="Google Shape;2247;p35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35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35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35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35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35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35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35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35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35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35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35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35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35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35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35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35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35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35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266" name="Google Shape;2266;p35"/>
          <p:cNvPicPr preferRelativeResize="0"/>
          <p:nvPr/>
        </p:nvPicPr>
        <p:blipFill rotWithShape="1">
          <a:blip r:embed="rId3">
            <a:alphaModFix/>
          </a:blip>
          <a:srcRect b="0" l="22484" r="10795" t="0"/>
          <a:stretch/>
        </p:blipFill>
        <p:spPr>
          <a:xfrm>
            <a:off x="5704419" y="1382887"/>
            <a:ext cx="2386925" cy="2386851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993300" y="-1993300"/>
            <a:ext cx="5152625" cy="913922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5"/>
          <p:cNvSpPr/>
          <p:nvPr/>
        </p:nvSpPr>
        <p:spPr>
          <a:xfrm>
            <a:off x="0" y="0"/>
            <a:ext cx="17289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1" name="Google Shape;181;p5"/>
          <p:cNvGrpSpPr/>
          <p:nvPr/>
        </p:nvGrpSpPr>
        <p:grpSpPr>
          <a:xfrm>
            <a:off x="-943205" y="1741563"/>
            <a:ext cx="1656312" cy="1660374"/>
            <a:chOff x="2929375" y="236175"/>
            <a:chExt cx="805325" cy="807300"/>
          </a:xfrm>
        </p:grpSpPr>
        <p:sp>
          <p:nvSpPr>
            <p:cNvPr id="182" name="Google Shape;182;p5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" name="Google Shape;201;p5"/>
          <p:cNvGrpSpPr/>
          <p:nvPr/>
        </p:nvGrpSpPr>
        <p:grpSpPr>
          <a:xfrm>
            <a:off x="4302975" y="4715075"/>
            <a:ext cx="538025" cy="157800"/>
            <a:chOff x="2575325" y="1348650"/>
            <a:chExt cx="538025" cy="157800"/>
          </a:xfrm>
        </p:grpSpPr>
        <p:sp>
          <p:nvSpPr>
            <p:cNvPr id="202" name="Google Shape;202;p5"/>
            <p:cNvSpPr/>
            <p:nvPr/>
          </p:nvSpPr>
          <p:spPr>
            <a:xfrm>
              <a:off x="2575325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2765438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2955550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" name="Google Shape;205;p5"/>
          <p:cNvGrpSpPr/>
          <p:nvPr/>
        </p:nvGrpSpPr>
        <p:grpSpPr>
          <a:xfrm>
            <a:off x="322789" y="68312"/>
            <a:ext cx="925310" cy="943383"/>
            <a:chOff x="595389" y="1761100"/>
            <a:chExt cx="925310" cy="943383"/>
          </a:xfrm>
        </p:grpSpPr>
        <p:cxnSp>
          <p:nvCxnSpPr>
            <p:cNvPr id="206" name="Google Shape;206;p5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" name="Google Shape;207;p5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8" name="Google Shape;208;p5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09" name="Google Shape;209;p5"/>
          <p:cNvGrpSpPr/>
          <p:nvPr/>
        </p:nvGrpSpPr>
        <p:grpSpPr>
          <a:xfrm>
            <a:off x="7931839" y="4065800"/>
            <a:ext cx="925310" cy="943383"/>
            <a:chOff x="595389" y="1761100"/>
            <a:chExt cx="925310" cy="943383"/>
          </a:xfrm>
        </p:grpSpPr>
        <p:cxnSp>
          <p:nvCxnSpPr>
            <p:cNvPr id="210" name="Google Shape;210;p5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" name="Google Shape;211;p5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2" name="Google Shape;212;p5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13" name="Google Shape;213;p5"/>
          <p:cNvGrpSpPr/>
          <p:nvPr/>
        </p:nvGrpSpPr>
        <p:grpSpPr>
          <a:xfrm>
            <a:off x="6839422" y="213225"/>
            <a:ext cx="1584577" cy="196549"/>
            <a:chOff x="750197" y="155825"/>
            <a:chExt cx="1584577" cy="196549"/>
          </a:xfrm>
        </p:grpSpPr>
        <p:sp>
          <p:nvSpPr>
            <p:cNvPr id="214" name="Google Shape;214;p5"/>
            <p:cNvSpPr/>
            <p:nvPr/>
          </p:nvSpPr>
          <p:spPr>
            <a:xfrm rot="-5400000">
              <a:off x="20937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 rot="-5400000">
              <a:off x="1915294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1"/>
                  </a:moveTo>
                  <a:cubicBezTo>
                    <a:pt x="252" y="1"/>
                    <a:pt x="0" y="233"/>
                    <a:pt x="0" y="563"/>
                  </a:cubicBezTo>
                  <a:cubicBezTo>
                    <a:pt x="0" y="969"/>
                    <a:pt x="252" y="1202"/>
                    <a:pt x="659" y="1202"/>
                  </a:cubicBezTo>
                  <a:cubicBezTo>
                    <a:pt x="969" y="1202"/>
                    <a:pt x="1221" y="969"/>
                    <a:pt x="1221" y="563"/>
                  </a:cubicBezTo>
                  <a:cubicBezTo>
                    <a:pt x="1221" y="23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 rot="-5400000">
              <a:off x="17351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40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40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 rot="-5400000">
              <a:off x="1556334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59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59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 rot="-5400000">
              <a:off x="13782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1"/>
                  </a:moveTo>
                  <a:cubicBezTo>
                    <a:pt x="252" y="1"/>
                    <a:pt x="0" y="330"/>
                    <a:pt x="0" y="640"/>
                  </a:cubicBezTo>
                  <a:cubicBezTo>
                    <a:pt x="0" y="969"/>
                    <a:pt x="252" y="1299"/>
                    <a:pt x="659" y="1299"/>
                  </a:cubicBezTo>
                  <a:cubicBezTo>
                    <a:pt x="969" y="1299"/>
                    <a:pt x="1221" y="969"/>
                    <a:pt x="1221" y="640"/>
                  </a:cubicBezTo>
                  <a:cubicBezTo>
                    <a:pt x="1221" y="330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 rot="-5400000">
              <a:off x="1197765" y="299422"/>
              <a:ext cx="52930" cy="52974"/>
            </a:xfrm>
            <a:custGeom>
              <a:rect b="b" l="l" r="r" t="t"/>
              <a:pathLst>
                <a:path extrusionOk="0" h="1222" w="1221">
                  <a:moveTo>
                    <a:pt x="659" y="1"/>
                  </a:moveTo>
                  <a:cubicBezTo>
                    <a:pt x="252" y="1"/>
                    <a:pt x="0" y="253"/>
                    <a:pt x="0" y="660"/>
                  </a:cubicBezTo>
                  <a:cubicBezTo>
                    <a:pt x="0" y="970"/>
                    <a:pt x="252" y="1221"/>
                    <a:pt x="659" y="1221"/>
                  </a:cubicBezTo>
                  <a:cubicBezTo>
                    <a:pt x="969" y="1221"/>
                    <a:pt x="1221" y="970"/>
                    <a:pt x="1221" y="660"/>
                  </a:cubicBezTo>
                  <a:cubicBezTo>
                    <a:pt x="1221" y="25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 rot="-5400000">
              <a:off x="1019336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0"/>
                  </a:moveTo>
                  <a:cubicBezTo>
                    <a:pt x="252" y="0"/>
                    <a:pt x="0" y="233"/>
                    <a:pt x="0" y="640"/>
                  </a:cubicBezTo>
                  <a:cubicBezTo>
                    <a:pt x="0" y="969"/>
                    <a:pt x="252" y="1201"/>
                    <a:pt x="659" y="1201"/>
                  </a:cubicBezTo>
                  <a:cubicBezTo>
                    <a:pt x="969" y="1201"/>
                    <a:pt x="1221" y="969"/>
                    <a:pt x="1221" y="640"/>
                  </a:cubicBezTo>
                  <a:cubicBezTo>
                    <a:pt x="1221" y="233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 rot="-5400000">
              <a:off x="840886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1"/>
                  </a:moveTo>
                  <a:cubicBezTo>
                    <a:pt x="252" y="1"/>
                    <a:pt x="0" y="252"/>
                    <a:pt x="0" y="582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582"/>
                  </a:cubicBezTo>
                  <a:cubicBezTo>
                    <a:pt x="1221" y="252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 rot="-5400000">
              <a:off x="2181051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59"/>
                  </a:cubicBezTo>
                  <a:cubicBezTo>
                    <a:pt x="0" y="969"/>
                    <a:pt x="330" y="1299"/>
                    <a:pt x="640" y="1299"/>
                  </a:cubicBezTo>
                  <a:cubicBezTo>
                    <a:pt x="969" y="1299"/>
                    <a:pt x="1298" y="969"/>
                    <a:pt x="1298" y="659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 rot="-5400000">
              <a:off x="20009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 rot="-5400000">
              <a:off x="1822503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0"/>
                  </a:moveTo>
                  <a:cubicBezTo>
                    <a:pt x="330" y="0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 rot="-5400000">
              <a:off x="16440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1"/>
                  </a:moveTo>
                  <a:cubicBezTo>
                    <a:pt x="330" y="1"/>
                    <a:pt x="0" y="233"/>
                    <a:pt x="0" y="563"/>
                  </a:cubicBezTo>
                  <a:cubicBezTo>
                    <a:pt x="0" y="969"/>
                    <a:pt x="330" y="1202"/>
                    <a:pt x="640" y="1202"/>
                  </a:cubicBezTo>
                  <a:cubicBezTo>
                    <a:pt x="969" y="1202"/>
                    <a:pt x="1298" y="969"/>
                    <a:pt x="1298" y="563"/>
                  </a:cubicBezTo>
                  <a:cubicBezTo>
                    <a:pt x="1298" y="233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 rot="-5400000">
              <a:off x="14639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0"/>
                  </a:moveTo>
                  <a:cubicBezTo>
                    <a:pt x="330" y="0"/>
                    <a:pt x="0" y="330"/>
                    <a:pt x="0" y="640"/>
                  </a:cubicBezTo>
                  <a:cubicBezTo>
                    <a:pt x="0" y="969"/>
                    <a:pt x="330" y="1298"/>
                    <a:pt x="640" y="1298"/>
                  </a:cubicBezTo>
                  <a:cubicBezTo>
                    <a:pt x="969" y="1298"/>
                    <a:pt x="1298" y="969"/>
                    <a:pt x="1298" y="640"/>
                  </a:cubicBezTo>
                  <a:cubicBezTo>
                    <a:pt x="1298" y="330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 rot="-5400000">
              <a:off x="1285505" y="156237"/>
              <a:ext cx="56312" cy="55488"/>
            </a:xfrm>
            <a:custGeom>
              <a:rect b="b" l="l" r="r" t="t"/>
              <a:pathLst>
                <a:path extrusionOk="0" h="1280" w="1299">
                  <a:moveTo>
                    <a:pt x="640" y="1"/>
                  </a:moveTo>
                  <a:cubicBezTo>
                    <a:pt x="330" y="1"/>
                    <a:pt x="0" y="311"/>
                    <a:pt x="0" y="640"/>
                  </a:cubicBezTo>
                  <a:cubicBezTo>
                    <a:pt x="0" y="969"/>
                    <a:pt x="330" y="1279"/>
                    <a:pt x="640" y="1279"/>
                  </a:cubicBezTo>
                  <a:cubicBezTo>
                    <a:pt x="969" y="1279"/>
                    <a:pt x="1298" y="969"/>
                    <a:pt x="1298" y="640"/>
                  </a:cubicBezTo>
                  <a:cubicBezTo>
                    <a:pt x="1298" y="311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 rot="-5400000">
              <a:off x="11070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40"/>
                  </a:cubicBezTo>
                  <a:cubicBezTo>
                    <a:pt x="0" y="970"/>
                    <a:pt x="330" y="1299"/>
                    <a:pt x="640" y="1299"/>
                  </a:cubicBezTo>
                  <a:cubicBezTo>
                    <a:pt x="969" y="1299"/>
                    <a:pt x="1298" y="970"/>
                    <a:pt x="1298" y="640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 rot="-5400000">
              <a:off x="926957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 rot="-5400000">
              <a:off x="748507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1"/>
                  </a:moveTo>
                  <a:cubicBezTo>
                    <a:pt x="330" y="1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 rot="-5400000">
              <a:off x="22818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2" name="Google Shape;232;p5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3" name="Google Shape;233;p5"/>
          <p:cNvSpPr txBox="1"/>
          <p:nvPr>
            <p:ph idx="1" type="subTitle"/>
          </p:nvPr>
        </p:nvSpPr>
        <p:spPr>
          <a:xfrm>
            <a:off x="4955264" y="3344402"/>
            <a:ext cx="29766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4" name="Google Shape;234;p5"/>
          <p:cNvSpPr txBox="1"/>
          <p:nvPr>
            <p:ph idx="2" type="subTitle"/>
          </p:nvPr>
        </p:nvSpPr>
        <p:spPr>
          <a:xfrm>
            <a:off x="4955264" y="1967072"/>
            <a:ext cx="29766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5" name="Google Shape;235;p5"/>
          <p:cNvSpPr txBox="1"/>
          <p:nvPr>
            <p:ph idx="3" type="subTitle"/>
          </p:nvPr>
        </p:nvSpPr>
        <p:spPr>
          <a:xfrm>
            <a:off x="4955262" y="3024018"/>
            <a:ext cx="2976600" cy="47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5"/>
          <p:cNvSpPr txBox="1"/>
          <p:nvPr>
            <p:ph idx="4" type="subTitle"/>
          </p:nvPr>
        </p:nvSpPr>
        <p:spPr>
          <a:xfrm>
            <a:off x="4955262" y="1646688"/>
            <a:ext cx="2976600" cy="47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5"/>
          <p:cNvSpPr/>
          <p:nvPr>
            <p:ph idx="5" type="pic"/>
          </p:nvPr>
        </p:nvSpPr>
        <p:spPr>
          <a:xfrm>
            <a:off x="1212113" y="1325975"/>
            <a:ext cx="2579100" cy="31698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993300" y="-1993300"/>
            <a:ext cx="5152625" cy="9139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" name="Google Shape;240;p6"/>
          <p:cNvGrpSpPr/>
          <p:nvPr/>
        </p:nvGrpSpPr>
        <p:grpSpPr>
          <a:xfrm>
            <a:off x="-589830" y="4147826"/>
            <a:ext cx="1656312" cy="1660374"/>
            <a:chOff x="2929375" y="236175"/>
            <a:chExt cx="805325" cy="807300"/>
          </a:xfrm>
        </p:grpSpPr>
        <p:sp>
          <p:nvSpPr>
            <p:cNvPr id="241" name="Google Shape;241;p6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0" name="Google Shape;260;p6"/>
          <p:cNvGrpSpPr/>
          <p:nvPr/>
        </p:nvGrpSpPr>
        <p:grpSpPr>
          <a:xfrm>
            <a:off x="4302988" y="4736600"/>
            <a:ext cx="538025" cy="157800"/>
            <a:chOff x="2575325" y="1348650"/>
            <a:chExt cx="538025" cy="157800"/>
          </a:xfrm>
        </p:grpSpPr>
        <p:sp>
          <p:nvSpPr>
            <p:cNvPr id="261" name="Google Shape;261;p6"/>
            <p:cNvSpPr/>
            <p:nvPr/>
          </p:nvSpPr>
          <p:spPr>
            <a:xfrm>
              <a:off x="2575325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65438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955550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4" name="Google Shape;264;p6"/>
          <p:cNvGrpSpPr/>
          <p:nvPr/>
        </p:nvGrpSpPr>
        <p:grpSpPr>
          <a:xfrm>
            <a:off x="-459161" y="2057037"/>
            <a:ext cx="925310" cy="943383"/>
            <a:chOff x="595389" y="1761100"/>
            <a:chExt cx="925310" cy="943383"/>
          </a:xfrm>
        </p:grpSpPr>
        <p:cxnSp>
          <p:nvCxnSpPr>
            <p:cNvPr id="265" name="Google Shape;265;p6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68" name="Google Shape;268;p6"/>
          <p:cNvGrpSpPr/>
          <p:nvPr/>
        </p:nvGrpSpPr>
        <p:grpSpPr>
          <a:xfrm flipH="1">
            <a:off x="8575464" y="113150"/>
            <a:ext cx="925310" cy="943383"/>
            <a:chOff x="595389" y="1761100"/>
            <a:chExt cx="925310" cy="943383"/>
          </a:xfrm>
        </p:grpSpPr>
        <p:cxnSp>
          <p:nvCxnSpPr>
            <p:cNvPr id="269" name="Google Shape;269;p6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0" name="Google Shape;270;p6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1" name="Google Shape;271;p6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72" name="Google Shape;272;p6"/>
          <p:cNvGrpSpPr/>
          <p:nvPr/>
        </p:nvGrpSpPr>
        <p:grpSpPr>
          <a:xfrm>
            <a:off x="750197" y="155825"/>
            <a:ext cx="1584577" cy="196549"/>
            <a:chOff x="750197" y="155825"/>
            <a:chExt cx="1584577" cy="196549"/>
          </a:xfrm>
        </p:grpSpPr>
        <p:sp>
          <p:nvSpPr>
            <p:cNvPr id="273" name="Google Shape;273;p6"/>
            <p:cNvSpPr/>
            <p:nvPr/>
          </p:nvSpPr>
          <p:spPr>
            <a:xfrm rot="-5400000">
              <a:off x="20937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 rot="-5400000">
              <a:off x="1915294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1"/>
                  </a:moveTo>
                  <a:cubicBezTo>
                    <a:pt x="252" y="1"/>
                    <a:pt x="0" y="233"/>
                    <a:pt x="0" y="563"/>
                  </a:cubicBezTo>
                  <a:cubicBezTo>
                    <a:pt x="0" y="969"/>
                    <a:pt x="252" y="1202"/>
                    <a:pt x="659" y="1202"/>
                  </a:cubicBezTo>
                  <a:cubicBezTo>
                    <a:pt x="969" y="1202"/>
                    <a:pt x="1221" y="969"/>
                    <a:pt x="1221" y="563"/>
                  </a:cubicBezTo>
                  <a:cubicBezTo>
                    <a:pt x="1221" y="23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 rot="-5400000">
              <a:off x="17351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40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40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 rot="-5400000">
              <a:off x="1556334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59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59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 rot="-5400000">
              <a:off x="13782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1"/>
                  </a:moveTo>
                  <a:cubicBezTo>
                    <a:pt x="252" y="1"/>
                    <a:pt x="0" y="330"/>
                    <a:pt x="0" y="640"/>
                  </a:cubicBezTo>
                  <a:cubicBezTo>
                    <a:pt x="0" y="969"/>
                    <a:pt x="252" y="1299"/>
                    <a:pt x="659" y="1299"/>
                  </a:cubicBezTo>
                  <a:cubicBezTo>
                    <a:pt x="969" y="1299"/>
                    <a:pt x="1221" y="969"/>
                    <a:pt x="1221" y="640"/>
                  </a:cubicBezTo>
                  <a:cubicBezTo>
                    <a:pt x="1221" y="330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 rot="-5400000">
              <a:off x="1197765" y="299422"/>
              <a:ext cx="52930" cy="52974"/>
            </a:xfrm>
            <a:custGeom>
              <a:rect b="b" l="l" r="r" t="t"/>
              <a:pathLst>
                <a:path extrusionOk="0" h="1222" w="1221">
                  <a:moveTo>
                    <a:pt x="659" y="1"/>
                  </a:moveTo>
                  <a:cubicBezTo>
                    <a:pt x="252" y="1"/>
                    <a:pt x="0" y="253"/>
                    <a:pt x="0" y="660"/>
                  </a:cubicBezTo>
                  <a:cubicBezTo>
                    <a:pt x="0" y="970"/>
                    <a:pt x="252" y="1221"/>
                    <a:pt x="659" y="1221"/>
                  </a:cubicBezTo>
                  <a:cubicBezTo>
                    <a:pt x="969" y="1221"/>
                    <a:pt x="1221" y="970"/>
                    <a:pt x="1221" y="660"/>
                  </a:cubicBezTo>
                  <a:cubicBezTo>
                    <a:pt x="1221" y="25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 rot="-5400000">
              <a:off x="1019336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0"/>
                  </a:moveTo>
                  <a:cubicBezTo>
                    <a:pt x="252" y="0"/>
                    <a:pt x="0" y="233"/>
                    <a:pt x="0" y="640"/>
                  </a:cubicBezTo>
                  <a:cubicBezTo>
                    <a:pt x="0" y="969"/>
                    <a:pt x="252" y="1201"/>
                    <a:pt x="659" y="1201"/>
                  </a:cubicBezTo>
                  <a:cubicBezTo>
                    <a:pt x="969" y="1201"/>
                    <a:pt x="1221" y="969"/>
                    <a:pt x="1221" y="640"/>
                  </a:cubicBezTo>
                  <a:cubicBezTo>
                    <a:pt x="1221" y="233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 rot="-5400000">
              <a:off x="840886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1"/>
                  </a:moveTo>
                  <a:cubicBezTo>
                    <a:pt x="252" y="1"/>
                    <a:pt x="0" y="252"/>
                    <a:pt x="0" y="582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582"/>
                  </a:cubicBezTo>
                  <a:cubicBezTo>
                    <a:pt x="1221" y="252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 rot="-5400000">
              <a:off x="2181051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59"/>
                  </a:cubicBezTo>
                  <a:cubicBezTo>
                    <a:pt x="0" y="969"/>
                    <a:pt x="330" y="1299"/>
                    <a:pt x="640" y="1299"/>
                  </a:cubicBezTo>
                  <a:cubicBezTo>
                    <a:pt x="969" y="1299"/>
                    <a:pt x="1298" y="969"/>
                    <a:pt x="1298" y="659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 rot="-5400000">
              <a:off x="20009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 rot="-5400000">
              <a:off x="1822503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0"/>
                  </a:moveTo>
                  <a:cubicBezTo>
                    <a:pt x="330" y="0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 rot="-5400000">
              <a:off x="16440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1"/>
                  </a:moveTo>
                  <a:cubicBezTo>
                    <a:pt x="330" y="1"/>
                    <a:pt x="0" y="233"/>
                    <a:pt x="0" y="563"/>
                  </a:cubicBezTo>
                  <a:cubicBezTo>
                    <a:pt x="0" y="969"/>
                    <a:pt x="330" y="1202"/>
                    <a:pt x="640" y="1202"/>
                  </a:cubicBezTo>
                  <a:cubicBezTo>
                    <a:pt x="969" y="1202"/>
                    <a:pt x="1298" y="969"/>
                    <a:pt x="1298" y="563"/>
                  </a:cubicBezTo>
                  <a:cubicBezTo>
                    <a:pt x="1298" y="233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 rot="-5400000">
              <a:off x="14639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0"/>
                  </a:moveTo>
                  <a:cubicBezTo>
                    <a:pt x="330" y="0"/>
                    <a:pt x="0" y="330"/>
                    <a:pt x="0" y="640"/>
                  </a:cubicBezTo>
                  <a:cubicBezTo>
                    <a:pt x="0" y="969"/>
                    <a:pt x="330" y="1298"/>
                    <a:pt x="640" y="1298"/>
                  </a:cubicBezTo>
                  <a:cubicBezTo>
                    <a:pt x="969" y="1298"/>
                    <a:pt x="1298" y="969"/>
                    <a:pt x="1298" y="640"/>
                  </a:cubicBezTo>
                  <a:cubicBezTo>
                    <a:pt x="1298" y="330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 rot="-5400000">
              <a:off x="1285505" y="156237"/>
              <a:ext cx="56312" cy="55488"/>
            </a:xfrm>
            <a:custGeom>
              <a:rect b="b" l="l" r="r" t="t"/>
              <a:pathLst>
                <a:path extrusionOk="0" h="1280" w="1299">
                  <a:moveTo>
                    <a:pt x="640" y="1"/>
                  </a:moveTo>
                  <a:cubicBezTo>
                    <a:pt x="330" y="1"/>
                    <a:pt x="0" y="311"/>
                    <a:pt x="0" y="640"/>
                  </a:cubicBezTo>
                  <a:cubicBezTo>
                    <a:pt x="0" y="969"/>
                    <a:pt x="330" y="1279"/>
                    <a:pt x="640" y="1279"/>
                  </a:cubicBezTo>
                  <a:cubicBezTo>
                    <a:pt x="969" y="1279"/>
                    <a:pt x="1298" y="969"/>
                    <a:pt x="1298" y="640"/>
                  </a:cubicBezTo>
                  <a:cubicBezTo>
                    <a:pt x="1298" y="311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 rot="-5400000">
              <a:off x="11070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40"/>
                  </a:cubicBezTo>
                  <a:cubicBezTo>
                    <a:pt x="0" y="970"/>
                    <a:pt x="330" y="1299"/>
                    <a:pt x="640" y="1299"/>
                  </a:cubicBezTo>
                  <a:cubicBezTo>
                    <a:pt x="969" y="1299"/>
                    <a:pt x="1298" y="970"/>
                    <a:pt x="1298" y="640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 rot="-5400000">
              <a:off x="926957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 rot="-5400000">
              <a:off x="748507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1"/>
                  </a:moveTo>
                  <a:cubicBezTo>
                    <a:pt x="330" y="1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 rot="-5400000">
              <a:off x="22818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1" name="Google Shape;291;p6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993300" y="-1993300"/>
            <a:ext cx="5152625" cy="9139226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7"/>
          <p:cNvSpPr/>
          <p:nvPr/>
        </p:nvSpPr>
        <p:spPr>
          <a:xfrm>
            <a:off x="7146350" y="0"/>
            <a:ext cx="19980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5" name="Google Shape;295;p7"/>
          <p:cNvGrpSpPr/>
          <p:nvPr/>
        </p:nvGrpSpPr>
        <p:grpSpPr>
          <a:xfrm>
            <a:off x="3743857" y="4286576"/>
            <a:ext cx="1656312" cy="1660374"/>
            <a:chOff x="2929375" y="236175"/>
            <a:chExt cx="805325" cy="807300"/>
          </a:xfrm>
        </p:grpSpPr>
        <p:sp>
          <p:nvSpPr>
            <p:cNvPr id="296" name="Google Shape;296;p7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5" name="Google Shape;315;p7"/>
          <p:cNvGrpSpPr/>
          <p:nvPr/>
        </p:nvGrpSpPr>
        <p:grpSpPr>
          <a:xfrm rot="5400000">
            <a:off x="8456538" y="2939575"/>
            <a:ext cx="538025" cy="157800"/>
            <a:chOff x="2575325" y="1348650"/>
            <a:chExt cx="538025" cy="157800"/>
          </a:xfrm>
        </p:grpSpPr>
        <p:sp>
          <p:nvSpPr>
            <p:cNvPr id="316" name="Google Shape;316;p7"/>
            <p:cNvSpPr/>
            <p:nvPr/>
          </p:nvSpPr>
          <p:spPr>
            <a:xfrm>
              <a:off x="2575325" y="1348650"/>
              <a:ext cx="157800" cy="157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2765438" y="1348650"/>
              <a:ext cx="157800" cy="157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2955550" y="1348650"/>
              <a:ext cx="157800" cy="157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9" name="Google Shape;319;p7"/>
          <p:cNvGrpSpPr/>
          <p:nvPr/>
        </p:nvGrpSpPr>
        <p:grpSpPr>
          <a:xfrm>
            <a:off x="325689" y="3992850"/>
            <a:ext cx="925310" cy="943383"/>
            <a:chOff x="595389" y="1761100"/>
            <a:chExt cx="925310" cy="943383"/>
          </a:xfrm>
        </p:grpSpPr>
        <p:cxnSp>
          <p:nvCxnSpPr>
            <p:cNvPr id="320" name="Google Shape;320;p7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1" name="Google Shape;321;p7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2" name="Google Shape;322;p7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23" name="Google Shape;323;p7"/>
          <p:cNvGrpSpPr/>
          <p:nvPr/>
        </p:nvGrpSpPr>
        <p:grpSpPr>
          <a:xfrm>
            <a:off x="7961339" y="68312"/>
            <a:ext cx="925310" cy="943383"/>
            <a:chOff x="595389" y="1761100"/>
            <a:chExt cx="925310" cy="943383"/>
          </a:xfrm>
        </p:grpSpPr>
        <p:cxnSp>
          <p:nvCxnSpPr>
            <p:cNvPr id="324" name="Google Shape;324;p7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5" name="Google Shape;325;p7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6" name="Google Shape;326;p7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27" name="Google Shape;327;p7"/>
          <p:cNvGrpSpPr/>
          <p:nvPr/>
        </p:nvGrpSpPr>
        <p:grpSpPr>
          <a:xfrm>
            <a:off x="750197" y="155825"/>
            <a:ext cx="1584577" cy="196549"/>
            <a:chOff x="750197" y="155825"/>
            <a:chExt cx="1584577" cy="196549"/>
          </a:xfrm>
        </p:grpSpPr>
        <p:sp>
          <p:nvSpPr>
            <p:cNvPr id="328" name="Google Shape;328;p7"/>
            <p:cNvSpPr/>
            <p:nvPr/>
          </p:nvSpPr>
          <p:spPr>
            <a:xfrm rot="-5400000">
              <a:off x="20937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 rot="-5400000">
              <a:off x="1915294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1"/>
                  </a:moveTo>
                  <a:cubicBezTo>
                    <a:pt x="252" y="1"/>
                    <a:pt x="0" y="233"/>
                    <a:pt x="0" y="563"/>
                  </a:cubicBezTo>
                  <a:cubicBezTo>
                    <a:pt x="0" y="969"/>
                    <a:pt x="252" y="1202"/>
                    <a:pt x="659" y="1202"/>
                  </a:cubicBezTo>
                  <a:cubicBezTo>
                    <a:pt x="969" y="1202"/>
                    <a:pt x="1221" y="969"/>
                    <a:pt x="1221" y="563"/>
                  </a:cubicBezTo>
                  <a:cubicBezTo>
                    <a:pt x="1221" y="23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 rot="-5400000">
              <a:off x="17351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40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40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 rot="-5400000">
              <a:off x="1556334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59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59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 rot="-5400000">
              <a:off x="13782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1"/>
                  </a:moveTo>
                  <a:cubicBezTo>
                    <a:pt x="252" y="1"/>
                    <a:pt x="0" y="330"/>
                    <a:pt x="0" y="640"/>
                  </a:cubicBezTo>
                  <a:cubicBezTo>
                    <a:pt x="0" y="969"/>
                    <a:pt x="252" y="1299"/>
                    <a:pt x="659" y="1299"/>
                  </a:cubicBezTo>
                  <a:cubicBezTo>
                    <a:pt x="969" y="1299"/>
                    <a:pt x="1221" y="969"/>
                    <a:pt x="1221" y="640"/>
                  </a:cubicBezTo>
                  <a:cubicBezTo>
                    <a:pt x="1221" y="330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 rot="-5400000">
              <a:off x="1197765" y="299422"/>
              <a:ext cx="52930" cy="52974"/>
            </a:xfrm>
            <a:custGeom>
              <a:rect b="b" l="l" r="r" t="t"/>
              <a:pathLst>
                <a:path extrusionOk="0" h="1222" w="1221">
                  <a:moveTo>
                    <a:pt x="659" y="1"/>
                  </a:moveTo>
                  <a:cubicBezTo>
                    <a:pt x="252" y="1"/>
                    <a:pt x="0" y="253"/>
                    <a:pt x="0" y="660"/>
                  </a:cubicBezTo>
                  <a:cubicBezTo>
                    <a:pt x="0" y="970"/>
                    <a:pt x="252" y="1221"/>
                    <a:pt x="659" y="1221"/>
                  </a:cubicBezTo>
                  <a:cubicBezTo>
                    <a:pt x="969" y="1221"/>
                    <a:pt x="1221" y="970"/>
                    <a:pt x="1221" y="660"/>
                  </a:cubicBezTo>
                  <a:cubicBezTo>
                    <a:pt x="1221" y="25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 rot="-5400000">
              <a:off x="1019336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0"/>
                  </a:moveTo>
                  <a:cubicBezTo>
                    <a:pt x="252" y="0"/>
                    <a:pt x="0" y="233"/>
                    <a:pt x="0" y="640"/>
                  </a:cubicBezTo>
                  <a:cubicBezTo>
                    <a:pt x="0" y="969"/>
                    <a:pt x="252" y="1201"/>
                    <a:pt x="659" y="1201"/>
                  </a:cubicBezTo>
                  <a:cubicBezTo>
                    <a:pt x="969" y="1201"/>
                    <a:pt x="1221" y="969"/>
                    <a:pt x="1221" y="640"/>
                  </a:cubicBezTo>
                  <a:cubicBezTo>
                    <a:pt x="1221" y="233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 rot="-5400000">
              <a:off x="840886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1"/>
                  </a:moveTo>
                  <a:cubicBezTo>
                    <a:pt x="252" y="1"/>
                    <a:pt x="0" y="252"/>
                    <a:pt x="0" y="582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582"/>
                  </a:cubicBezTo>
                  <a:cubicBezTo>
                    <a:pt x="1221" y="252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 rot="-5400000">
              <a:off x="2181051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59"/>
                  </a:cubicBezTo>
                  <a:cubicBezTo>
                    <a:pt x="0" y="969"/>
                    <a:pt x="330" y="1299"/>
                    <a:pt x="640" y="1299"/>
                  </a:cubicBezTo>
                  <a:cubicBezTo>
                    <a:pt x="969" y="1299"/>
                    <a:pt x="1298" y="969"/>
                    <a:pt x="1298" y="659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 rot="-5400000">
              <a:off x="20009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 rot="-5400000">
              <a:off x="1822503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0"/>
                  </a:moveTo>
                  <a:cubicBezTo>
                    <a:pt x="330" y="0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 rot="-5400000">
              <a:off x="16440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1"/>
                  </a:moveTo>
                  <a:cubicBezTo>
                    <a:pt x="330" y="1"/>
                    <a:pt x="0" y="233"/>
                    <a:pt x="0" y="563"/>
                  </a:cubicBezTo>
                  <a:cubicBezTo>
                    <a:pt x="0" y="969"/>
                    <a:pt x="330" y="1202"/>
                    <a:pt x="640" y="1202"/>
                  </a:cubicBezTo>
                  <a:cubicBezTo>
                    <a:pt x="969" y="1202"/>
                    <a:pt x="1298" y="969"/>
                    <a:pt x="1298" y="563"/>
                  </a:cubicBezTo>
                  <a:cubicBezTo>
                    <a:pt x="1298" y="233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 rot="-5400000">
              <a:off x="14639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0"/>
                  </a:moveTo>
                  <a:cubicBezTo>
                    <a:pt x="330" y="0"/>
                    <a:pt x="0" y="330"/>
                    <a:pt x="0" y="640"/>
                  </a:cubicBezTo>
                  <a:cubicBezTo>
                    <a:pt x="0" y="969"/>
                    <a:pt x="330" y="1298"/>
                    <a:pt x="640" y="1298"/>
                  </a:cubicBezTo>
                  <a:cubicBezTo>
                    <a:pt x="969" y="1298"/>
                    <a:pt x="1298" y="969"/>
                    <a:pt x="1298" y="640"/>
                  </a:cubicBezTo>
                  <a:cubicBezTo>
                    <a:pt x="1298" y="330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 rot="-5400000">
              <a:off x="1285505" y="156237"/>
              <a:ext cx="56312" cy="55488"/>
            </a:xfrm>
            <a:custGeom>
              <a:rect b="b" l="l" r="r" t="t"/>
              <a:pathLst>
                <a:path extrusionOk="0" h="1280" w="1299">
                  <a:moveTo>
                    <a:pt x="640" y="1"/>
                  </a:moveTo>
                  <a:cubicBezTo>
                    <a:pt x="330" y="1"/>
                    <a:pt x="0" y="311"/>
                    <a:pt x="0" y="640"/>
                  </a:cubicBezTo>
                  <a:cubicBezTo>
                    <a:pt x="0" y="969"/>
                    <a:pt x="330" y="1279"/>
                    <a:pt x="640" y="1279"/>
                  </a:cubicBezTo>
                  <a:cubicBezTo>
                    <a:pt x="969" y="1279"/>
                    <a:pt x="1298" y="969"/>
                    <a:pt x="1298" y="640"/>
                  </a:cubicBezTo>
                  <a:cubicBezTo>
                    <a:pt x="1298" y="311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 rot="-5400000">
              <a:off x="11070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40"/>
                  </a:cubicBezTo>
                  <a:cubicBezTo>
                    <a:pt x="0" y="970"/>
                    <a:pt x="330" y="1299"/>
                    <a:pt x="640" y="1299"/>
                  </a:cubicBezTo>
                  <a:cubicBezTo>
                    <a:pt x="969" y="1299"/>
                    <a:pt x="1298" y="970"/>
                    <a:pt x="1298" y="640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 rot="-5400000">
              <a:off x="926957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 rot="-5400000">
              <a:off x="748507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1"/>
                  </a:moveTo>
                  <a:cubicBezTo>
                    <a:pt x="330" y="1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 rot="-5400000">
              <a:off x="22818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6" name="Google Shape;346;p7"/>
          <p:cNvSpPr txBox="1"/>
          <p:nvPr>
            <p:ph type="title"/>
          </p:nvPr>
        </p:nvSpPr>
        <p:spPr>
          <a:xfrm>
            <a:off x="720010" y="529475"/>
            <a:ext cx="77040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47" name="Google Shape;347;p7"/>
          <p:cNvSpPr txBox="1"/>
          <p:nvPr>
            <p:ph idx="1" type="subTitle"/>
          </p:nvPr>
        </p:nvSpPr>
        <p:spPr>
          <a:xfrm>
            <a:off x="720000" y="1789050"/>
            <a:ext cx="4345800" cy="2178300"/>
          </a:xfrm>
          <a:prstGeom prst="rect">
            <a:avLst/>
          </a:prstGeom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 Light"/>
              <a:buChar char="●"/>
              <a:defRPr/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2100"/>
            </a:lvl9pPr>
          </a:lstStyle>
          <a:p/>
        </p:txBody>
      </p:sp>
      <p:sp>
        <p:nvSpPr>
          <p:cNvPr id="348" name="Google Shape;348;p7"/>
          <p:cNvSpPr/>
          <p:nvPr>
            <p:ph idx="2" type="pic"/>
          </p:nvPr>
        </p:nvSpPr>
        <p:spPr>
          <a:xfrm>
            <a:off x="5532700" y="1293300"/>
            <a:ext cx="2579100" cy="31698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993300" y="-1993300"/>
            <a:ext cx="5152625" cy="9139226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8"/>
          <p:cNvSpPr/>
          <p:nvPr/>
        </p:nvSpPr>
        <p:spPr>
          <a:xfrm>
            <a:off x="0" y="3565875"/>
            <a:ext cx="9144000" cy="15777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2" name="Google Shape;352;p8"/>
          <p:cNvGrpSpPr/>
          <p:nvPr/>
        </p:nvGrpSpPr>
        <p:grpSpPr>
          <a:xfrm>
            <a:off x="-1159330" y="1458601"/>
            <a:ext cx="1656312" cy="1660374"/>
            <a:chOff x="2929375" y="236175"/>
            <a:chExt cx="805325" cy="807300"/>
          </a:xfrm>
        </p:grpSpPr>
        <p:sp>
          <p:nvSpPr>
            <p:cNvPr id="353" name="Google Shape;353;p8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2" name="Google Shape;372;p8"/>
          <p:cNvGrpSpPr/>
          <p:nvPr/>
        </p:nvGrpSpPr>
        <p:grpSpPr>
          <a:xfrm>
            <a:off x="4302988" y="4715075"/>
            <a:ext cx="538025" cy="157800"/>
            <a:chOff x="2575325" y="1348650"/>
            <a:chExt cx="538025" cy="157800"/>
          </a:xfrm>
        </p:grpSpPr>
        <p:sp>
          <p:nvSpPr>
            <p:cNvPr id="373" name="Google Shape;373;p8"/>
            <p:cNvSpPr/>
            <p:nvPr/>
          </p:nvSpPr>
          <p:spPr>
            <a:xfrm>
              <a:off x="2575325" y="1348650"/>
              <a:ext cx="157800" cy="157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2765438" y="1348650"/>
              <a:ext cx="157800" cy="157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2955550" y="1348650"/>
              <a:ext cx="157800" cy="157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6" name="Google Shape;376;p8"/>
          <p:cNvGrpSpPr/>
          <p:nvPr/>
        </p:nvGrpSpPr>
        <p:grpSpPr>
          <a:xfrm>
            <a:off x="-296736" y="-320688"/>
            <a:ext cx="925310" cy="943383"/>
            <a:chOff x="595389" y="1761100"/>
            <a:chExt cx="925310" cy="943383"/>
          </a:xfrm>
        </p:grpSpPr>
        <p:cxnSp>
          <p:nvCxnSpPr>
            <p:cNvPr id="377" name="Google Shape;377;p8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8" name="Google Shape;378;p8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9" name="Google Shape;379;p8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80" name="Google Shape;380;p8"/>
          <p:cNvGrpSpPr/>
          <p:nvPr/>
        </p:nvGrpSpPr>
        <p:grpSpPr>
          <a:xfrm>
            <a:off x="8608989" y="2100062"/>
            <a:ext cx="925310" cy="943383"/>
            <a:chOff x="595389" y="1761100"/>
            <a:chExt cx="925310" cy="943383"/>
          </a:xfrm>
        </p:grpSpPr>
        <p:cxnSp>
          <p:nvCxnSpPr>
            <p:cNvPr id="381" name="Google Shape;381;p8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2" name="Google Shape;382;p8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3" name="Google Shape;383;p8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84" name="Google Shape;384;p8"/>
          <p:cNvGrpSpPr/>
          <p:nvPr/>
        </p:nvGrpSpPr>
        <p:grpSpPr>
          <a:xfrm>
            <a:off x="6839422" y="213225"/>
            <a:ext cx="1584577" cy="196549"/>
            <a:chOff x="750197" y="155825"/>
            <a:chExt cx="1584577" cy="196549"/>
          </a:xfrm>
        </p:grpSpPr>
        <p:sp>
          <p:nvSpPr>
            <p:cNvPr id="385" name="Google Shape;385;p8"/>
            <p:cNvSpPr/>
            <p:nvPr/>
          </p:nvSpPr>
          <p:spPr>
            <a:xfrm rot="-5400000">
              <a:off x="20937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 rot="-5400000">
              <a:off x="1915294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1"/>
                  </a:moveTo>
                  <a:cubicBezTo>
                    <a:pt x="252" y="1"/>
                    <a:pt x="0" y="233"/>
                    <a:pt x="0" y="563"/>
                  </a:cubicBezTo>
                  <a:cubicBezTo>
                    <a:pt x="0" y="969"/>
                    <a:pt x="252" y="1202"/>
                    <a:pt x="659" y="1202"/>
                  </a:cubicBezTo>
                  <a:cubicBezTo>
                    <a:pt x="969" y="1202"/>
                    <a:pt x="1221" y="969"/>
                    <a:pt x="1221" y="563"/>
                  </a:cubicBezTo>
                  <a:cubicBezTo>
                    <a:pt x="1221" y="23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 rot="-5400000">
              <a:off x="17351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40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40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 rot="-5400000">
              <a:off x="1556334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59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59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 rot="-5400000">
              <a:off x="13782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1"/>
                  </a:moveTo>
                  <a:cubicBezTo>
                    <a:pt x="252" y="1"/>
                    <a:pt x="0" y="330"/>
                    <a:pt x="0" y="640"/>
                  </a:cubicBezTo>
                  <a:cubicBezTo>
                    <a:pt x="0" y="969"/>
                    <a:pt x="252" y="1299"/>
                    <a:pt x="659" y="1299"/>
                  </a:cubicBezTo>
                  <a:cubicBezTo>
                    <a:pt x="969" y="1299"/>
                    <a:pt x="1221" y="969"/>
                    <a:pt x="1221" y="640"/>
                  </a:cubicBezTo>
                  <a:cubicBezTo>
                    <a:pt x="1221" y="330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 rot="-5400000">
              <a:off x="1197765" y="299422"/>
              <a:ext cx="52930" cy="52974"/>
            </a:xfrm>
            <a:custGeom>
              <a:rect b="b" l="l" r="r" t="t"/>
              <a:pathLst>
                <a:path extrusionOk="0" h="1222" w="1221">
                  <a:moveTo>
                    <a:pt x="659" y="1"/>
                  </a:moveTo>
                  <a:cubicBezTo>
                    <a:pt x="252" y="1"/>
                    <a:pt x="0" y="253"/>
                    <a:pt x="0" y="660"/>
                  </a:cubicBezTo>
                  <a:cubicBezTo>
                    <a:pt x="0" y="970"/>
                    <a:pt x="252" y="1221"/>
                    <a:pt x="659" y="1221"/>
                  </a:cubicBezTo>
                  <a:cubicBezTo>
                    <a:pt x="969" y="1221"/>
                    <a:pt x="1221" y="970"/>
                    <a:pt x="1221" y="660"/>
                  </a:cubicBezTo>
                  <a:cubicBezTo>
                    <a:pt x="1221" y="25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 rot="-5400000">
              <a:off x="1019336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0"/>
                  </a:moveTo>
                  <a:cubicBezTo>
                    <a:pt x="252" y="0"/>
                    <a:pt x="0" y="233"/>
                    <a:pt x="0" y="640"/>
                  </a:cubicBezTo>
                  <a:cubicBezTo>
                    <a:pt x="0" y="969"/>
                    <a:pt x="252" y="1201"/>
                    <a:pt x="659" y="1201"/>
                  </a:cubicBezTo>
                  <a:cubicBezTo>
                    <a:pt x="969" y="1201"/>
                    <a:pt x="1221" y="969"/>
                    <a:pt x="1221" y="640"/>
                  </a:cubicBezTo>
                  <a:cubicBezTo>
                    <a:pt x="1221" y="233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 rot="-5400000">
              <a:off x="840886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1"/>
                  </a:moveTo>
                  <a:cubicBezTo>
                    <a:pt x="252" y="1"/>
                    <a:pt x="0" y="252"/>
                    <a:pt x="0" y="582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582"/>
                  </a:cubicBezTo>
                  <a:cubicBezTo>
                    <a:pt x="1221" y="252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 rot="-5400000">
              <a:off x="2181051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59"/>
                  </a:cubicBezTo>
                  <a:cubicBezTo>
                    <a:pt x="0" y="969"/>
                    <a:pt x="330" y="1299"/>
                    <a:pt x="640" y="1299"/>
                  </a:cubicBezTo>
                  <a:cubicBezTo>
                    <a:pt x="969" y="1299"/>
                    <a:pt x="1298" y="969"/>
                    <a:pt x="1298" y="659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 rot="-5400000">
              <a:off x="20009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 rot="-5400000">
              <a:off x="1822503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0"/>
                  </a:moveTo>
                  <a:cubicBezTo>
                    <a:pt x="330" y="0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 rot="-5400000">
              <a:off x="16440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1"/>
                  </a:moveTo>
                  <a:cubicBezTo>
                    <a:pt x="330" y="1"/>
                    <a:pt x="0" y="233"/>
                    <a:pt x="0" y="563"/>
                  </a:cubicBezTo>
                  <a:cubicBezTo>
                    <a:pt x="0" y="969"/>
                    <a:pt x="330" y="1202"/>
                    <a:pt x="640" y="1202"/>
                  </a:cubicBezTo>
                  <a:cubicBezTo>
                    <a:pt x="969" y="1202"/>
                    <a:pt x="1298" y="969"/>
                    <a:pt x="1298" y="563"/>
                  </a:cubicBezTo>
                  <a:cubicBezTo>
                    <a:pt x="1298" y="233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 rot="-5400000">
              <a:off x="14639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0"/>
                  </a:moveTo>
                  <a:cubicBezTo>
                    <a:pt x="330" y="0"/>
                    <a:pt x="0" y="330"/>
                    <a:pt x="0" y="640"/>
                  </a:cubicBezTo>
                  <a:cubicBezTo>
                    <a:pt x="0" y="969"/>
                    <a:pt x="330" y="1298"/>
                    <a:pt x="640" y="1298"/>
                  </a:cubicBezTo>
                  <a:cubicBezTo>
                    <a:pt x="969" y="1298"/>
                    <a:pt x="1298" y="969"/>
                    <a:pt x="1298" y="640"/>
                  </a:cubicBezTo>
                  <a:cubicBezTo>
                    <a:pt x="1298" y="330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 rot="-5400000">
              <a:off x="1285505" y="156237"/>
              <a:ext cx="56312" cy="55488"/>
            </a:xfrm>
            <a:custGeom>
              <a:rect b="b" l="l" r="r" t="t"/>
              <a:pathLst>
                <a:path extrusionOk="0" h="1280" w="1299">
                  <a:moveTo>
                    <a:pt x="640" y="1"/>
                  </a:moveTo>
                  <a:cubicBezTo>
                    <a:pt x="330" y="1"/>
                    <a:pt x="0" y="311"/>
                    <a:pt x="0" y="640"/>
                  </a:cubicBezTo>
                  <a:cubicBezTo>
                    <a:pt x="0" y="969"/>
                    <a:pt x="330" y="1279"/>
                    <a:pt x="640" y="1279"/>
                  </a:cubicBezTo>
                  <a:cubicBezTo>
                    <a:pt x="969" y="1279"/>
                    <a:pt x="1298" y="969"/>
                    <a:pt x="1298" y="640"/>
                  </a:cubicBezTo>
                  <a:cubicBezTo>
                    <a:pt x="1298" y="311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 rot="-5400000">
              <a:off x="11070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40"/>
                  </a:cubicBezTo>
                  <a:cubicBezTo>
                    <a:pt x="0" y="970"/>
                    <a:pt x="330" y="1299"/>
                    <a:pt x="640" y="1299"/>
                  </a:cubicBezTo>
                  <a:cubicBezTo>
                    <a:pt x="969" y="1299"/>
                    <a:pt x="1298" y="970"/>
                    <a:pt x="1298" y="640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 rot="-5400000">
              <a:off x="926957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 rot="-5400000">
              <a:off x="748507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1"/>
                  </a:moveTo>
                  <a:cubicBezTo>
                    <a:pt x="330" y="1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 rot="-5400000">
              <a:off x="22818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3" name="Google Shape;403;p8"/>
          <p:cNvSpPr txBox="1"/>
          <p:nvPr>
            <p:ph type="title"/>
          </p:nvPr>
        </p:nvSpPr>
        <p:spPr>
          <a:xfrm>
            <a:off x="719900" y="882475"/>
            <a:ext cx="7704000" cy="1317900"/>
          </a:xfrm>
          <a:prstGeom prst="rect">
            <a:avLst/>
          </a:prstGeom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4" name="Google Shape;404;p8"/>
          <p:cNvSpPr/>
          <p:nvPr>
            <p:ph idx="2" type="pic"/>
          </p:nvPr>
        </p:nvSpPr>
        <p:spPr>
          <a:xfrm>
            <a:off x="720000" y="2416025"/>
            <a:ext cx="7704000" cy="18450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  <p:grpSp>
        <p:nvGrpSpPr>
          <p:cNvPr id="405" name="Google Shape;405;p8"/>
          <p:cNvGrpSpPr/>
          <p:nvPr/>
        </p:nvGrpSpPr>
        <p:grpSpPr>
          <a:xfrm>
            <a:off x="8111795" y="4368926"/>
            <a:ext cx="1656312" cy="1660374"/>
            <a:chOff x="2929375" y="236175"/>
            <a:chExt cx="805325" cy="807300"/>
          </a:xfrm>
        </p:grpSpPr>
        <p:sp>
          <p:nvSpPr>
            <p:cNvPr id="406" name="Google Shape;406;p8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1993300" y="-1993300"/>
            <a:ext cx="5152625" cy="9139226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9"/>
          <p:cNvSpPr/>
          <p:nvPr/>
        </p:nvSpPr>
        <p:spPr>
          <a:xfrm>
            <a:off x="350" y="3514725"/>
            <a:ext cx="9144000" cy="16287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8" name="Google Shape;428;p9"/>
          <p:cNvGrpSpPr/>
          <p:nvPr/>
        </p:nvGrpSpPr>
        <p:grpSpPr>
          <a:xfrm>
            <a:off x="-606409" y="1336313"/>
            <a:ext cx="1656312" cy="1660374"/>
            <a:chOff x="2929375" y="236175"/>
            <a:chExt cx="805325" cy="807300"/>
          </a:xfrm>
        </p:grpSpPr>
        <p:sp>
          <p:nvSpPr>
            <p:cNvPr id="429" name="Google Shape;429;p9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8" name="Google Shape;448;p9"/>
          <p:cNvGrpSpPr/>
          <p:nvPr/>
        </p:nvGrpSpPr>
        <p:grpSpPr>
          <a:xfrm>
            <a:off x="4302988" y="231550"/>
            <a:ext cx="538025" cy="157800"/>
            <a:chOff x="2575325" y="1348650"/>
            <a:chExt cx="538025" cy="157800"/>
          </a:xfrm>
        </p:grpSpPr>
        <p:sp>
          <p:nvSpPr>
            <p:cNvPr id="449" name="Google Shape;449;p9"/>
            <p:cNvSpPr/>
            <p:nvPr/>
          </p:nvSpPr>
          <p:spPr>
            <a:xfrm>
              <a:off x="2575325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2765438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2955550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2" name="Google Shape;452;p9"/>
          <p:cNvGrpSpPr/>
          <p:nvPr/>
        </p:nvGrpSpPr>
        <p:grpSpPr>
          <a:xfrm>
            <a:off x="8572489" y="4515800"/>
            <a:ext cx="925310" cy="943383"/>
            <a:chOff x="595389" y="1761100"/>
            <a:chExt cx="925310" cy="943383"/>
          </a:xfrm>
        </p:grpSpPr>
        <p:cxnSp>
          <p:nvCxnSpPr>
            <p:cNvPr id="453" name="Google Shape;453;p9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4" name="Google Shape;454;p9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5" name="Google Shape;455;p9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56" name="Google Shape;456;p9"/>
          <p:cNvGrpSpPr/>
          <p:nvPr/>
        </p:nvGrpSpPr>
        <p:grpSpPr>
          <a:xfrm>
            <a:off x="-262436" y="-403375"/>
            <a:ext cx="925310" cy="943383"/>
            <a:chOff x="595389" y="1761100"/>
            <a:chExt cx="925310" cy="943383"/>
          </a:xfrm>
        </p:grpSpPr>
        <p:cxnSp>
          <p:nvCxnSpPr>
            <p:cNvPr id="457" name="Google Shape;457;p9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8" name="Google Shape;458;p9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9" name="Google Shape;459;p9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60" name="Google Shape;460;p9"/>
          <p:cNvGrpSpPr/>
          <p:nvPr/>
        </p:nvGrpSpPr>
        <p:grpSpPr>
          <a:xfrm>
            <a:off x="3779560" y="4782825"/>
            <a:ext cx="1584577" cy="196549"/>
            <a:chOff x="750197" y="155825"/>
            <a:chExt cx="1584577" cy="196549"/>
          </a:xfrm>
        </p:grpSpPr>
        <p:sp>
          <p:nvSpPr>
            <p:cNvPr id="461" name="Google Shape;461;p9"/>
            <p:cNvSpPr/>
            <p:nvPr/>
          </p:nvSpPr>
          <p:spPr>
            <a:xfrm rot="-5400000">
              <a:off x="20937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 rot="-5400000">
              <a:off x="1915294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1"/>
                  </a:moveTo>
                  <a:cubicBezTo>
                    <a:pt x="252" y="1"/>
                    <a:pt x="0" y="233"/>
                    <a:pt x="0" y="563"/>
                  </a:cubicBezTo>
                  <a:cubicBezTo>
                    <a:pt x="0" y="969"/>
                    <a:pt x="252" y="1202"/>
                    <a:pt x="659" y="1202"/>
                  </a:cubicBezTo>
                  <a:cubicBezTo>
                    <a:pt x="969" y="1202"/>
                    <a:pt x="1221" y="969"/>
                    <a:pt x="1221" y="563"/>
                  </a:cubicBezTo>
                  <a:cubicBezTo>
                    <a:pt x="1221" y="23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 rot="-5400000">
              <a:off x="17351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40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40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 rot="-5400000">
              <a:off x="1556334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59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59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 rot="-5400000">
              <a:off x="13782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1"/>
                  </a:moveTo>
                  <a:cubicBezTo>
                    <a:pt x="252" y="1"/>
                    <a:pt x="0" y="330"/>
                    <a:pt x="0" y="640"/>
                  </a:cubicBezTo>
                  <a:cubicBezTo>
                    <a:pt x="0" y="969"/>
                    <a:pt x="252" y="1299"/>
                    <a:pt x="659" y="1299"/>
                  </a:cubicBezTo>
                  <a:cubicBezTo>
                    <a:pt x="969" y="1299"/>
                    <a:pt x="1221" y="969"/>
                    <a:pt x="1221" y="640"/>
                  </a:cubicBezTo>
                  <a:cubicBezTo>
                    <a:pt x="1221" y="330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9"/>
            <p:cNvSpPr/>
            <p:nvPr/>
          </p:nvSpPr>
          <p:spPr>
            <a:xfrm rot="-5400000">
              <a:off x="1197765" y="299422"/>
              <a:ext cx="52930" cy="52974"/>
            </a:xfrm>
            <a:custGeom>
              <a:rect b="b" l="l" r="r" t="t"/>
              <a:pathLst>
                <a:path extrusionOk="0" h="1222" w="1221">
                  <a:moveTo>
                    <a:pt x="659" y="1"/>
                  </a:moveTo>
                  <a:cubicBezTo>
                    <a:pt x="252" y="1"/>
                    <a:pt x="0" y="253"/>
                    <a:pt x="0" y="660"/>
                  </a:cubicBezTo>
                  <a:cubicBezTo>
                    <a:pt x="0" y="970"/>
                    <a:pt x="252" y="1221"/>
                    <a:pt x="659" y="1221"/>
                  </a:cubicBezTo>
                  <a:cubicBezTo>
                    <a:pt x="969" y="1221"/>
                    <a:pt x="1221" y="970"/>
                    <a:pt x="1221" y="660"/>
                  </a:cubicBezTo>
                  <a:cubicBezTo>
                    <a:pt x="1221" y="25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9"/>
            <p:cNvSpPr/>
            <p:nvPr/>
          </p:nvSpPr>
          <p:spPr>
            <a:xfrm rot="-5400000">
              <a:off x="1019336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0"/>
                  </a:moveTo>
                  <a:cubicBezTo>
                    <a:pt x="252" y="0"/>
                    <a:pt x="0" y="233"/>
                    <a:pt x="0" y="640"/>
                  </a:cubicBezTo>
                  <a:cubicBezTo>
                    <a:pt x="0" y="969"/>
                    <a:pt x="252" y="1201"/>
                    <a:pt x="659" y="1201"/>
                  </a:cubicBezTo>
                  <a:cubicBezTo>
                    <a:pt x="969" y="1201"/>
                    <a:pt x="1221" y="969"/>
                    <a:pt x="1221" y="640"/>
                  </a:cubicBezTo>
                  <a:cubicBezTo>
                    <a:pt x="1221" y="233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 rot="-5400000">
              <a:off x="840886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1"/>
                  </a:moveTo>
                  <a:cubicBezTo>
                    <a:pt x="252" y="1"/>
                    <a:pt x="0" y="252"/>
                    <a:pt x="0" y="582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582"/>
                  </a:cubicBezTo>
                  <a:cubicBezTo>
                    <a:pt x="1221" y="252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 rot="-5400000">
              <a:off x="2181051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59"/>
                  </a:cubicBezTo>
                  <a:cubicBezTo>
                    <a:pt x="0" y="969"/>
                    <a:pt x="330" y="1299"/>
                    <a:pt x="640" y="1299"/>
                  </a:cubicBezTo>
                  <a:cubicBezTo>
                    <a:pt x="969" y="1299"/>
                    <a:pt x="1298" y="969"/>
                    <a:pt x="1298" y="659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 rot="-5400000">
              <a:off x="20009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 rot="-5400000">
              <a:off x="1822503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0"/>
                  </a:moveTo>
                  <a:cubicBezTo>
                    <a:pt x="330" y="0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 rot="-5400000">
              <a:off x="16440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1"/>
                  </a:moveTo>
                  <a:cubicBezTo>
                    <a:pt x="330" y="1"/>
                    <a:pt x="0" y="233"/>
                    <a:pt x="0" y="563"/>
                  </a:cubicBezTo>
                  <a:cubicBezTo>
                    <a:pt x="0" y="969"/>
                    <a:pt x="330" y="1202"/>
                    <a:pt x="640" y="1202"/>
                  </a:cubicBezTo>
                  <a:cubicBezTo>
                    <a:pt x="969" y="1202"/>
                    <a:pt x="1298" y="969"/>
                    <a:pt x="1298" y="563"/>
                  </a:cubicBezTo>
                  <a:cubicBezTo>
                    <a:pt x="1298" y="233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 rot="-5400000">
              <a:off x="14639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0"/>
                  </a:moveTo>
                  <a:cubicBezTo>
                    <a:pt x="330" y="0"/>
                    <a:pt x="0" y="330"/>
                    <a:pt x="0" y="640"/>
                  </a:cubicBezTo>
                  <a:cubicBezTo>
                    <a:pt x="0" y="969"/>
                    <a:pt x="330" y="1298"/>
                    <a:pt x="640" y="1298"/>
                  </a:cubicBezTo>
                  <a:cubicBezTo>
                    <a:pt x="969" y="1298"/>
                    <a:pt x="1298" y="969"/>
                    <a:pt x="1298" y="640"/>
                  </a:cubicBezTo>
                  <a:cubicBezTo>
                    <a:pt x="1298" y="330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 rot="-5400000">
              <a:off x="1285505" y="156237"/>
              <a:ext cx="56312" cy="55488"/>
            </a:xfrm>
            <a:custGeom>
              <a:rect b="b" l="l" r="r" t="t"/>
              <a:pathLst>
                <a:path extrusionOk="0" h="1280" w="1299">
                  <a:moveTo>
                    <a:pt x="640" y="1"/>
                  </a:moveTo>
                  <a:cubicBezTo>
                    <a:pt x="330" y="1"/>
                    <a:pt x="0" y="311"/>
                    <a:pt x="0" y="640"/>
                  </a:cubicBezTo>
                  <a:cubicBezTo>
                    <a:pt x="0" y="969"/>
                    <a:pt x="330" y="1279"/>
                    <a:pt x="640" y="1279"/>
                  </a:cubicBezTo>
                  <a:cubicBezTo>
                    <a:pt x="969" y="1279"/>
                    <a:pt x="1298" y="969"/>
                    <a:pt x="1298" y="640"/>
                  </a:cubicBezTo>
                  <a:cubicBezTo>
                    <a:pt x="1298" y="311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 rot="-5400000">
              <a:off x="11070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40"/>
                  </a:cubicBezTo>
                  <a:cubicBezTo>
                    <a:pt x="0" y="970"/>
                    <a:pt x="330" y="1299"/>
                    <a:pt x="640" y="1299"/>
                  </a:cubicBezTo>
                  <a:cubicBezTo>
                    <a:pt x="969" y="1299"/>
                    <a:pt x="1298" y="970"/>
                    <a:pt x="1298" y="640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 rot="-5400000">
              <a:off x="926957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 rot="-5400000">
              <a:off x="748507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1"/>
                  </a:moveTo>
                  <a:cubicBezTo>
                    <a:pt x="330" y="1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 rot="-5400000">
              <a:off x="22818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9" name="Google Shape;479;p9"/>
          <p:cNvGrpSpPr/>
          <p:nvPr/>
        </p:nvGrpSpPr>
        <p:grpSpPr>
          <a:xfrm>
            <a:off x="8102391" y="2520888"/>
            <a:ext cx="1656312" cy="1660374"/>
            <a:chOff x="2929375" y="236175"/>
            <a:chExt cx="805325" cy="807300"/>
          </a:xfrm>
        </p:grpSpPr>
        <p:sp>
          <p:nvSpPr>
            <p:cNvPr id="480" name="Google Shape;480;p9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9" name="Google Shape;499;p9"/>
          <p:cNvSpPr txBox="1"/>
          <p:nvPr>
            <p:ph type="title"/>
          </p:nvPr>
        </p:nvSpPr>
        <p:spPr>
          <a:xfrm>
            <a:off x="2085150" y="616925"/>
            <a:ext cx="4973700" cy="1332600"/>
          </a:xfrm>
          <a:prstGeom prst="rect">
            <a:avLst/>
          </a:prstGeom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00" name="Google Shape;500;p9"/>
          <p:cNvSpPr txBox="1"/>
          <p:nvPr>
            <p:ph idx="1" type="subTitle"/>
          </p:nvPr>
        </p:nvSpPr>
        <p:spPr>
          <a:xfrm>
            <a:off x="2084999" y="2090125"/>
            <a:ext cx="4973700" cy="6222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16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9pPr>
          </a:lstStyle>
          <a:p/>
        </p:txBody>
      </p:sp>
      <p:sp>
        <p:nvSpPr>
          <p:cNvPr id="501" name="Google Shape;501;p9"/>
          <p:cNvSpPr/>
          <p:nvPr>
            <p:ph idx="2" type="pic"/>
          </p:nvPr>
        </p:nvSpPr>
        <p:spPr>
          <a:xfrm>
            <a:off x="2085150" y="2852925"/>
            <a:ext cx="4973700" cy="17505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0"/>
          <p:cNvSpPr txBox="1"/>
          <p:nvPr>
            <p:ph type="title"/>
          </p:nvPr>
        </p:nvSpPr>
        <p:spPr>
          <a:xfrm>
            <a:off x="720000" y="4015675"/>
            <a:ext cx="7704000" cy="587400"/>
          </a:xfrm>
          <a:prstGeom prst="rect">
            <a:avLst/>
          </a:prstGeom>
          <a:gradFill>
            <a:gsLst>
              <a:gs pos="0">
                <a:schemeClr val="lt2"/>
              </a:gs>
              <a:gs pos="11000">
                <a:schemeClr val="lt2"/>
              </a:gs>
              <a:gs pos="49000">
                <a:schemeClr val="accent2"/>
              </a:gs>
              <a:gs pos="75000">
                <a:schemeClr val="lt2"/>
              </a:gs>
              <a:gs pos="100000">
                <a:schemeClr val="accent1"/>
              </a:gs>
            </a:gsLst>
            <a:lin ang="8099331" scaled="0"/>
          </a:gra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504" name="Google Shape;504;p10"/>
          <p:cNvGrpSpPr/>
          <p:nvPr/>
        </p:nvGrpSpPr>
        <p:grpSpPr>
          <a:xfrm>
            <a:off x="-1065655" y="2942788"/>
            <a:ext cx="1656312" cy="1660374"/>
            <a:chOff x="2929375" y="236175"/>
            <a:chExt cx="805325" cy="807300"/>
          </a:xfrm>
        </p:grpSpPr>
        <p:sp>
          <p:nvSpPr>
            <p:cNvPr id="505" name="Google Shape;505;p10"/>
            <p:cNvSpPr/>
            <p:nvPr/>
          </p:nvSpPr>
          <p:spPr>
            <a:xfrm>
              <a:off x="2986025" y="241975"/>
              <a:ext cx="280400" cy="191800"/>
            </a:xfrm>
            <a:custGeom>
              <a:rect b="b" l="l" r="r" t="t"/>
              <a:pathLst>
                <a:path extrusionOk="0" h="7672" w="11216">
                  <a:moveTo>
                    <a:pt x="11216" y="1"/>
                  </a:moveTo>
                  <a:cubicBezTo>
                    <a:pt x="10964" y="1"/>
                    <a:pt x="10809" y="98"/>
                    <a:pt x="10577" y="98"/>
                  </a:cubicBezTo>
                  <a:lnTo>
                    <a:pt x="310" y="7110"/>
                  </a:lnTo>
                  <a:cubicBezTo>
                    <a:pt x="233" y="7265"/>
                    <a:pt x="155" y="7439"/>
                    <a:pt x="0" y="7672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0"/>
            <p:cNvSpPr/>
            <p:nvPr/>
          </p:nvSpPr>
          <p:spPr>
            <a:xfrm>
              <a:off x="2951650" y="236175"/>
              <a:ext cx="395650" cy="270250"/>
            </a:xfrm>
            <a:custGeom>
              <a:rect b="b" l="l" r="r" t="t"/>
              <a:pathLst>
                <a:path extrusionOk="0" h="10810" w="15826">
                  <a:moveTo>
                    <a:pt x="15341" y="1"/>
                  </a:moveTo>
                  <a:lnTo>
                    <a:pt x="155" y="10402"/>
                  </a:lnTo>
                  <a:cubicBezTo>
                    <a:pt x="155" y="10499"/>
                    <a:pt x="78" y="10654"/>
                    <a:pt x="0" y="10809"/>
                  </a:cubicBezTo>
                  <a:lnTo>
                    <a:pt x="158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10"/>
            <p:cNvSpPr/>
            <p:nvPr/>
          </p:nvSpPr>
          <p:spPr>
            <a:xfrm>
              <a:off x="2935650" y="241975"/>
              <a:ext cx="472175" cy="324975"/>
            </a:xfrm>
            <a:custGeom>
              <a:rect b="b" l="l" r="r" t="t"/>
              <a:pathLst>
                <a:path extrusionOk="0" h="12999" w="18887">
                  <a:moveTo>
                    <a:pt x="18558" y="1"/>
                  </a:moveTo>
                  <a:lnTo>
                    <a:pt x="78" y="12689"/>
                  </a:lnTo>
                  <a:cubicBezTo>
                    <a:pt x="78" y="12766"/>
                    <a:pt x="78" y="12844"/>
                    <a:pt x="1" y="12999"/>
                  </a:cubicBezTo>
                  <a:lnTo>
                    <a:pt x="18887" y="98"/>
                  </a:lnTo>
                  <a:cubicBezTo>
                    <a:pt x="18790" y="1"/>
                    <a:pt x="18713" y="1"/>
                    <a:pt x="18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0"/>
            <p:cNvSpPr/>
            <p:nvPr/>
          </p:nvSpPr>
          <p:spPr>
            <a:xfrm>
              <a:off x="2929375" y="254100"/>
              <a:ext cx="530750" cy="367575"/>
            </a:xfrm>
            <a:custGeom>
              <a:rect b="b" l="l" r="r" t="t"/>
              <a:pathLst>
                <a:path extrusionOk="0" h="14703" w="21230">
                  <a:moveTo>
                    <a:pt x="20978" y="0"/>
                  </a:moveTo>
                  <a:lnTo>
                    <a:pt x="77" y="14373"/>
                  </a:lnTo>
                  <a:cubicBezTo>
                    <a:pt x="77" y="14451"/>
                    <a:pt x="0" y="14528"/>
                    <a:pt x="0" y="14702"/>
                  </a:cubicBezTo>
                  <a:lnTo>
                    <a:pt x="21230" y="97"/>
                  </a:lnTo>
                  <a:cubicBezTo>
                    <a:pt x="21152" y="97"/>
                    <a:pt x="21075" y="97"/>
                    <a:pt x="2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0"/>
            <p:cNvSpPr/>
            <p:nvPr/>
          </p:nvSpPr>
          <p:spPr>
            <a:xfrm>
              <a:off x="2929375" y="272500"/>
              <a:ext cx="577250" cy="397600"/>
            </a:xfrm>
            <a:custGeom>
              <a:rect b="b" l="l" r="r" t="t"/>
              <a:pathLst>
                <a:path extrusionOk="0" h="15904" w="23090">
                  <a:moveTo>
                    <a:pt x="22838" y="0"/>
                  </a:moveTo>
                  <a:lnTo>
                    <a:pt x="0" y="15574"/>
                  </a:lnTo>
                  <a:cubicBezTo>
                    <a:pt x="77" y="15729"/>
                    <a:pt x="77" y="15826"/>
                    <a:pt x="77" y="15903"/>
                  </a:cubicBezTo>
                  <a:lnTo>
                    <a:pt x="23089" y="155"/>
                  </a:lnTo>
                  <a:cubicBezTo>
                    <a:pt x="23012" y="78"/>
                    <a:pt x="22915" y="78"/>
                    <a:pt x="2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0"/>
            <p:cNvSpPr/>
            <p:nvPr/>
          </p:nvSpPr>
          <p:spPr>
            <a:xfrm>
              <a:off x="2935650" y="294775"/>
              <a:ext cx="611175" cy="421825"/>
            </a:xfrm>
            <a:custGeom>
              <a:rect b="b" l="l" r="r" t="t"/>
              <a:pathLst>
                <a:path extrusionOk="0" h="16873" w="24447">
                  <a:moveTo>
                    <a:pt x="24214" y="0"/>
                  </a:moveTo>
                  <a:lnTo>
                    <a:pt x="1" y="16543"/>
                  </a:lnTo>
                  <a:cubicBezTo>
                    <a:pt x="1" y="16620"/>
                    <a:pt x="1" y="16698"/>
                    <a:pt x="78" y="16872"/>
                  </a:cubicBezTo>
                  <a:lnTo>
                    <a:pt x="24446" y="155"/>
                  </a:lnTo>
                  <a:cubicBezTo>
                    <a:pt x="24369" y="78"/>
                    <a:pt x="24291" y="0"/>
                    <a:pt x="2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0"/>
            <p:cNvSpPr/>
            <p:nvPr/>
          </p:nvSpPr>
          <p:spPr>
            <a:xfrm>
              <a:off x="2945350" y="318975"/>
              <a:ext cx="637775" cy="439750"/>
            </a:xfrm>
            <a:custGeom>
              <a:rect b="b" l="l" r="r" t="t"/>
              <a:pathLst>
                <a:path extrusionOk="0" h="17590" w="25511">
                  <a:moveTo>
                    <a:pt x="25279" y="1"/>
                  </a:moveTo>
                  <a:lnTo>
                    <a:pt x="0" y="17357"/>
                  </a:lnTo>
                  <a:cubicBezTo>
                    <a:pt x="0" y="17434"/>
                    <a:pt x="97" y="17512"/>
                    <a:pt x="97" y="17589"/>
                  </a:cubicBezTo>
                  <a:lnTo>
                    <a:pt x="25511" y="156"/>
                  </a:lnTo>
                  <a:cubicBezTo>
                    <a:pt x="25434" y="78"/>
                    <a:pt x="25356" y="78"/>
                    <a:pt x="25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0"/>
            <p:cNvSpPr/>
            <p:nvPr/>
          </p:nvSpPr>
          <p:spPr>
            <a:xfrm>
              <a:off x="2959875" y="347075"/>
              <a:ext cx="655700" cy="449900"/>
            </a:xfrm>
            <a:custGeom>
              <a:rect b="b" l="l" r="r" t="t"/>
              <a:pathLst>
                <a:path extrusionOk="0" h="17996" w="26228">
                  <a:moveTo>
                    <a:pt x="25976" y="0"/>
                  </a:moveTo>
                  <a:lnTo>
                    <a:pt x="0" y="17763"/>
                  </a:lnTo>
                  <a:cubicBezTo>
                    <a:pt x="0" y="17841"/>
                    <a:pt x="78" y="17918"/>
                    <a:pt x="78" y="17996"/>
                  </a:cubicBezTo>
                  <a:lnTo>
                    <a:pt x="26228" y="155"/>
                  </a:lnTo>
                  <a:cubicBezTo>
                    <a:pt x="26150" y="78"/>
                    <a:pt x="26053" y="0"/>
                    <a:pt x="25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0"/>
            <p:cNvSpPr/>
            <p:nvPr/>
          </p:nvSpPr>
          <p:spPr>
            <a:xfrm>
              <a:off x="2977800" y="377575"/>
              <a:ext cx="663925" cy="457650"/>
            </a:xfrm>
            <a:custGeom>
              <a:rect b="b" l="l" r="r" t="t"/>
              <a:pathLst>
                <a:path extrusionOk="0" h="18306" w="26557">
                  <a:moveTo>
                    <a:pt x="26402" y="1"/>
                  </a:moveTo>
                  <a:lnTo>
                    <a:pt x="0" y="18073"/>
                  </a:lnTo>
                  <a:cubicBezTo>
                    <a:pt x="0" y="18151"/>
                    <a:pt x="78" y="18228"/>
                    <a:pt x="78" y="18306"/>
                  </a:cubicBezTo>
                  <a:lnTo>
                    <a:pt x="26557" y="156"/>
                  </a:lnTo>
                  <a:cubicBezTo>
                    <a:pt x="26557" y="78"/>
                    <a:pt x="26479" y="1"/>
                    <a:pt x="26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0"/>
            <p:cNvSpPr/>
            <p:nvPr/>
          </p:nvSpPr>
          <p:spPr>
            <a:xfrm>
              <a:off x="2998125" y="409550"/>
              <a:ext cx="669750" cy="460075"/>
            </a:xfrm>
            <a:custGeom>
              <a:rect b="b" l="l" r="r" t="t"/>
              <a:pathLst>
                <a:path extrusionOk="0" h="18403" w="26790">
                  <a:moveTo>
                    <a:pt x="26635" y="0"/>
                  </a:moveTo>
                  <a:lnTo>
                    <a:pt x="1" y="18170"/>
                  </a:lnTo>
                  <a:cubicBezTo>
                    <a:pt x="78" y="18247"/>
                    <a:pt x="78" y="18247"/>
                    <a:pt x="78" y="18325"/>
                  </a:cubicBezTo>
                  <a:lnTo>
                    <a:pt x="156" y="18402"/>
                  </a:lnTo>
                  <a:lnTo>
                    <a:pt x="26790" y="174"/>
                  </a:lnTo>
                  <a:cubicBezTo>
                    <a:pt x="26712" y="174"/>
                    <a:pt x="26712" y="78"/>
                    <a:pt x="26712" y="78"/>
                  </a:cubicBezTo>
                  <a:lnTo>
                    <a:pt x="266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0"/>
            <p:cNvSpPr/>
            <p:nvPr/>
          </p:nvSpPr>
          <p:spPr>
            <a:xfrm>
              <a:off x="3022350" y="443925"/>
              <a:ext cx="665875" cy="458125"/>
            </a:xfrm>
            <a:custGeom>
              <a:rect b="b" l="l" r="r" t="t"/>
              <a:pathLst>
                <a:path extrusionOk="0" h="18325" w="26635">
                  <a:moveTo>
                    <a:pt x="26557" y="0"/>
                  </a:moveTo>
                  <a:lnTo>
                    <a:pt x="0" y="18170"/>
                  </a:lnTo>
                  <a:cubicBezTo>
                    <a:pt x="78" y="18247"/>
                    <a:pt x="155" y="18247"/>
                    <a:pt x="155" y="18325"/>
                  </a:cubicBezTo>
                  <a:lnTo>
                    <a:pt x="26634" y="252"/>
                  </a:lnTo>
                  <a:cubicBezTo>
                    <a:pt x="26634" y="155"/>
                    <a:pt x="26557" y="78"/>
                    <a:pt x="26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0"/>
            <p:cNvSpPr/>
            <p:nvPr/>
          </p:nvSpPr>
          <p:spPr>
            <a:xfrm>
              <a:off x="3050425" y="480250"/>
              <a:ext cx="655725" cy="451825"/>
            </a:xfrm>
            <a:custGeom>
              <a:rect b="b" l="l" r="r" t="t"/>
              <a:pathLst>
                <a:path extrusionOk="0" h="18073" w="26229">
                  <a:moveTo>
                    <a:pt x="26151" y="0"/>
                  </a:moveTo>
                  <a:lnTo>
                    <a:pt x="1" y="17918"/>
                  </a:lnTo>
                  <a:cubicBezTo>
                    <a:pt x="78" y="17995"/>
                    <a:pt x="156" y="17995"/>
                    <a:pt x="252" y="18073"/>
                  </a:cubicBezTo>
                  <a:lnTo>
                    <a:pt x="26228" y="252"/>
                  </a:lnTo>
                  <a:cubicBezTo>
                    <a:pt x="26228" y="155"/>
                    <a:pt x="26151" y="78"/>
                    <a:pt x="26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0"/>
            <p:cNvSpPr/>
            <p:nvPr/>
          </p:nvSpPr>
          <p:spPr>
            <a:xfrm>
              <a:off x="3082875" y="520425"/>
              <a:ext cx="637300" cy="440225"/>
            </a:xfrm>
            <a:custGeom>
              <a:rect b="b" l="l" r="r" t="t"/>
              <a:pathLst>
                <a:path extrusionOk="0" h="17609" w="25492">
                  <a:moveTo>
                    <a:pt x="25414" y="1"/>
                  </a:moveTo>
                  <a:lnTo>
                    <a:pt x="0" y="17434"/>
                  </a:lnTo>
                  <a:cubicBezTo>
                    <a:pt x="78" y="17434"/>
                    <a:pt x="155" y="17531"/>
                    <a:pt x="233" y="17609"/>
                  </a:cubicBezTo>
                  <a:lnTo>
                    <a:pt x="25492" y="253"/>
                  </a:lnTo>
                  <a:cubicBezTo>
                    <a:pt x="25492" y="175"/>
                    <a:pt x="25414" y="98"/>
                    <a:pt x="25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0"/>
            <p:cNvSpPr/>
            <p:nvPr/>
          </p:nvSpPr>
          <p:spPr>
            <a:xfrm>
              <a:off x="3119200" y="563050"/>
              <a:ext cx="611150" cy="421825"/>
            </a:xfrm>
            <a:custGeom>
              <a:rect b="b" l="l" r="r" t="t"/>
              <a:pathLst>
                <a:path extrusionOk="0" h="16873" w="24446">
                  <a:moveTo>
                    <a:pt x="24368" y="1"/>
                  </a:moveTo>
                  <a:lnTo>
                    <a:pt x="0" y="16698"/>
                  </a:lnTo>
                  <a:cubicBezTo>
                    <a:pt x="78" y="16795"/>
                    <a:pt x="155" y="16795"/>
                    <a:pt x="233" y="16872"/>
                  </a:cubicBezTo>
                  <a:lnTo>
                    <a:pt x="24446" y="233"/>
                  </a:lnTo>
                  <a:cubicBezTo>
                    <a:pt x="24446" y="156"/>
                    <a:pt x="24368" y="78"/>
                    <a:pt x="243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0"/>
            <p:cNvSpPr/>
            <p:nvPr/>
          </p:nvSpPr>
          <p:spPr>
            <a:xfrm>
              <a:off x="3159375" y="609550"/>
              <a:ext cx="575325" cy="397600"/>
            </a:xfrm>
            <a:custGeom>
              <a:rect b="b" l="l" r="r" t="t"/>
              <a:pathLst>
                <a:path extrusionOk="0" h="15904" w="23013">
                  <a:moveTo>
                    <a:pt x="23013" y="0"/>
                  </a:moveTo>
                  <a:lnTo>
                    <a:pt x="1" y="15729"/>
                  </a:lnTo>
                  <a:cubicBezTo>
                    <a:pt x="78" y="15806"/>
                    <a:pt x="156" y="15806"/>
                    <a:pt x="253" y="15903"/>
                  </a:cubicBezTo>
                  <a:lnTo>
                    <a:pt x="23013" y="233"/>
                  </a:lnTo>
                  <a:lnTo>
                    <a:pt x="230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0"/>
            <p:cNvSpPr/>
            <p:nvPr/>
          </p:nvSpPr>
          <p:spPr>
            <a:xfrm>
              <a:off x="3203925" y="657975"/>
              <a:ext cx="530775" cy="365150"/>
            </a:xfrm>
            <a:custGeom>
              <a:rect b="b" l="l" r="r" t="t"/>
              <a:pathLst>
                <a:path extrusionOk="0" h="14606" w="21231">
                  <a:moveTo>
                    <a:pt x="21231" y="0"/>
                  </a:moveTo>
                  <a:lnTo>
                    <a:pt x="1" y="14528"/>
                  </a:lnTo>
                  <a:cubicBezTo>
                    <a:pt x="156" y="14606"/>
                    <a:pt x="233" y="14606"/>
                    <a:pt x="311" y="14606"/>
                  </a:cubicBezTo>
                  <a:lnTo>
                    <a:pt x="21231" y="310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0"/>
            <p:cNvSpPr/>
            <p:nvPr/>
          </p:nvSpPr>
          <p:spPr>
            <a:xfrm>
              <a:off x="3256225" y="712200"/>
              <a:ext cx="472200" cy="324975"/>
            </a:xfrm>
            <a:custGeom>
              <a:rect b="b" l="l" r="r" t="t"/>
              <a:pathLst>
                <a:path extrusionOk="0" h="12999" w="18888">
                  <a:moveTo>
                    <a:pt x="18887" y="1"/>
                  </a:moveTo>
                  <a:lnTo>
                    <a:pt x="1" y="12921"/>
                  </a:lnTo>
                  <a:cubicBezTo>
                    <a:pt x="156" y="12921"/>
                    <a:pt x="253" y="12998"/>
                    <a:pt x="408" y="12998"/>
                  </a:cubicBezTo>
                  <a:lnTo>
                    <a:pt x="18887" y="33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0"/>
            <p:cNvSpPr/>
            <p:nvPr/>
          </p:nvSpPr>
          <p:spPr>
            <a:xfrm>
              <a:off x="3318700" y="772750"/>
              <a:ext cx="393725" cy="270725"/>
            </a:xfrm>
            <a:custGeom>
              <a:rect b="b" l="l" r="r" t="t"/>
              <a:pathLst>
                <a:path extrusionOk="0" h="10829" w="15749">
                  <a:moveTo>
                    <a:pt x="15749" y="0"/>
                  </a:moveTo>
                  <a:lnTo>
                    <a:pt x="1" y="10828"/>
                  </a:lnTo>
                  <a:lnTo>
                    <a:pt x="485" y="10828"/>
                  </a:lnTo>
                  <a:lnTo>
                    <a:pt x="15671" y="407"/>
                  </a:lnTo>
                  <a:cubicBezTo>
                    <a:pt x="15671" y="252"/>
                    <a:pt x="15749" y="174"/>
                    <a:pt x="157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0"/>
            <p:cNvSpPr/>
            <p:nvPr/>
          </p:nvSpPr>
          <p:spPr>
            <a:xfrm>
              <a:off x="3399575" y="845375"/>
              <a:ext cx="280425" cy="191800"/>
            </a:xfrm>
            <a:custGeom>
              <a:rect b="b" l="l" r="r" t="t"/>
              <a:pathLst>
                <a:path extrusionOk="0" h="7672" w="11217">
                  <a:moveTo>
                    <a:pt x="11216" y="1"/>
                  </a:moveTo>
                  <a:lnTo>
                    <a:pt x="1" y="7671"/>
                  </a:lnTo>
                  <a:cubicBezTo>
                    <a:pt x="233" y="7594"/>
                    <a:pt x="407" y="7594"/>
                    <a:pt x="562" y="7594"/>
                  </a:cubicBezTo>
                  <a:lnTo>
                    <a:pt x="10887" y="485"/>
                  </a:lnTo>
                  <a:cubicBezTo>
                    <a:pt x="10984" y="330"/>
                    <a:pt x="11061" y="175"/>
                    <a:pt x="11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4" name="Google Shape;524;p10"/>
          <p:cNvGrpSpPr/>
          <p:nvPr/>
        </p:nvGrpSpPr>
        <p:grpSpPr>
          <a:xfrm>
            <a:off x="5532700" y="4715075"/>
            <a:ext cx="538025" cy="157800"/>
            <a:chOff x="2575325" y="1348650"/>
            <a:chExt cx="538025" cy="157800"/>
          </a:xfrm>
        </p:grpSpPr>
        <p:sp>
          <p:nvSpPr>
            <p:cNvPr id="525" name="Google Shape;525;p10"/>
            <p:cNvSpPr/>
            <p:nvPr/>
          </p:nvSpPr>
          <p:spPr>
            <a:xfrm>
              <a:off x="2575325" y="1348650"/>
              <a:ext cx="157800" cy="15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0"/>
            <p:cNvSpPr/>
            <p:nvPr/>
          </p:nvSpPr>
          <p:spPr>
            <a:xfrm>
              <a:off x="2765438" y="1348650"/>
              <a:ext cx="157800" cy="15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0"/>
            <p:cNvSpPr/>
            <p:nvPr/>
          </p:nvSpPr>
          <p:spPr>
            <a:xfrm>
              <a:off x="2955550" y="1348650"/>
              <a:ext cx="157800" cy="15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8" name="Google Shape;528;p10"/>
          <p:cNvGrpSpPr/>
          <p:nvPr/>
        </p:nvGrpSpPr>
        <p:grpSpPr>
          <a:xfrm>
            <a:off x="-277036" y="-299063"/>
            <a:ext cx="925310" cy="943383"/>
            <a:chOff x="595389" y="1761100"/>
            <a:chExt cx="925310" cy="943383"/>
          </a:xfrm>
        </p:grpSpPr>
        <p:cxnSp>
          <p:nvCxnSpPr>
            <p:cNvPr id="529" name="Google Shape;529;p10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0" name="Google Shape;530;p10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1" name="Google Shape;531;p10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32" name="Google Shape;532;p10"/>
          <p:cNvGrpSpPr/>
          <p:nvPr/>
        </p:nvGrpSpPr>
        <p:grpSpPr>
          <a:xfrm>
            <a:off x="2917989" y="4603375"/>
            <a:ext cx="925310" cy="943383"/>
            <a:chOff x="595389" y="1761100"/>
            <a:chExt cx="925310" cy="943383"/>
          </a:xfrm>
        </p:grpSpPr>
        <p:cxnSp>
          <p:nvCxnSpPr>
            <p:cNvPr id="533" name="Google Shape;533;p10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10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10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36" name="Google Shape;536;p10"/>
          <p:cNvGrpSpPr/>
          <p:nvPr/>
        </p:nvGrpSpPr>
        <p:grpSpPr>
          <a:xfrm>
            <a:off x="6839422" y="227650"/>
            <a:ext cx="1584577" cy="196549"/>
            <a:chOff x="750197" y="155825"/>
            <a:chExt cx="1584577" cy="196549"/>
          </a:xfrm>
        </p:grpSpPr>
        <p:sp>
          <p:nvSpPr>
            <p:cNvPr id="537" name="Google Shape;537;p10"/>
            <p:cNvSpPr/>
            <p:nvPr/>
          </p:nvSpPr>
          <p:spPr>
            <a:xfrm rot="-5400000">
              <a:off x="20937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0"/>
            <p:cNvSpPr/>
            <p:nvPr/>
          </p:nvSpPr>
          <p:spPr>
            <a:xfrm rot="-5400000">
              <a:off x="1915294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1"/>
                  </a:moveTo>
                  <a:cubicBezTo>
                    <a:pt x="252" y="1"/>
                    <a:pt x="0" y="233"/>
                    <a:pt x="0" y="563"/>
                  </a:cubicBezTo>
                  <a:cubicBezTo>
                    <a:pt x="0" y="969"/>
                    <a:pt x="252" y="1202"/>
                    <a:pt x="659" y="1202"/>
                  </a:cubicBezTo>
                  <a:cubicBezTo>
                    <a:pt x="969" y="1202"/>
                    <a:pt x="1221" y="969"/>
                    <a:pt x="1221" y="563"/>
                  </a:cubicBezTo>
                  <a:cubicBezTo>
                    <a:pt x="1221" y="23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0"/>
            <p:cNvSpPr/>
            <p:nvPr/>
          </p:nvSpPr>
          <p:spPr>
            <a:xfrm rot="-5400000">
              <a:off x="17351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40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40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0"/>
            <p:cNvSpPr/>
            <p:nvPr/>
          </p:nvSpPr>
          <p:spPr>
            <a:xfrm rot="-5400000">
              <a:off x="1556334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59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59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0"/>
            <p:cNvSpPr/>
            <p:nvPr/>
          </p:nvSpPr>
          <p:spPr>
            <a:xfrm rot="-5400000">
              <a:off x="13782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1"/>
                  </a:moveTo>
                  <a:cubicBezTo>
                    <a:pt x="252" y="1"/>
                    <a:pt x="0" y="330"/>
                    <a:pt x="0" y="640"/>
                  </a:cubicBezTo>
                  <a:cubicBezTo>
                    <a:pt x="0" y="969"/>
                    <a:pt x="252" y="1299"/>
                    <a:pt x="659" y="1299"/>
                  </a:cubicBezTo>
                  <a:cubicBezTo>
                    <a:pt x="969" y="1299"/>
                    <a:pt x="1221" y="969"/>
                    <a:pt x="1221" y="640"/>
                  </a:cubicBezTo>
                  <a:cubicBezTo>
                    <a:pt x="1221" y="330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0"/>
            <p:cNvSpPr/>
            <p:nvPr/>
          </p:nvSpPr>
          <p:spPr>
            <a:xfrm rot="-5400000">
              <a:off x="1197765" y="299422"/>
              <a:ext cx="52930" cy="52974"/>
            </a:xfrm>
            <a:custGeom>
              <a:rect b="b" l="l" r="r" t="t"/>
              <a:pathLst>
                <a:path extrusionOk="0" h="1222" w="1221">
                  <a:moveTo>
                    <a:pt x="659" y="1"/>
                  </a:moveTo>
                  <a:cubicBezTo>
                    <a:pt x="252" y="1"/>
                    <a:pt x="0" y="253"/>
                    <a:pt x="0" y="660"/>
                  </a:cubicBezTo>
                  <a:cubicBezTo>
                    <a:pt x="0" y="970"/>
                    <a:pt x="252" y="1221"/>
                    <a:pt x="659" y="1221"/>
                  </a:cubicBezTo>
                  <a:cubicBezTo>
                    <a:pt x="969" y="1221"/>
                    <a:pt x="1221" y="970"/>
                    <a:pt x="1221" y="660"/>
                  </a:cubicBezTo>
                  <a:cubicBezTo>
                    <a:pt x="1221" y="25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0"/>
            <p:cNvSpPr/>
            <p:nvPr/>
          </p:nvSpPr>
          <p:spPr>
            <a:xfrm rot="-5400000">
              <a:off x="1019336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0"/>
                  </a:moveTo>
                  <a:cubicBezTo>
                    <a:pt x="252" y="0"/>
                    <a:pt x="0" y="233"/>
                    <a:pt x="0" y="640"/>
                  </a:cubicBezTo>
                  <a:cubicBezTo>
                    <a:pt x="0" y="969"/>
                    <a:pt x="252" y="1201"/>
                    <a:pt x="659" y="1201"/>
                  </a:cubicBezTo>
                  <a:cubicBezTo>
                    <a:pt x="969" y="1201"/>
                    <a:pt x="1221" y="969"/>
                    <a:pt x="1221" y="640"/>
                  </a:cubicBezTo>
                  <a:cubicBezTo>
                    <a:pt x="1221" y="233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0"/>
            <p:cNvSpPr/>
            <p:nvPr/>
          </p:nvSpPr>
          <p:spPr>
            <a:xfrm rot="-5400000">
              <a:off x="840886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1"/>
                  </a:moveTo>
                  <a:cubicBezTo>
                    <a:pt x="252" y="1"/>
                    <a:pt x="0" y="252"/>
                    <a:pt x="0" y="582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582"/>
                  </a:cubicBezTo>
                  <a:cubicBezTo>
                    <a:pt x="1221" y="252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10"/>
            <p:cNvSpPr/>
            <p:nvPr/>
          </p:nvSpPr>
          <p:spPr>
            <a:xfrm rot="-5400000">
              <a:off x="2181051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59"/>
                  </a:cubicBezTo>
                  <a:cubicBezTo>
                    <a:pt x="0" y="969"/>
                    <a:pt x="330" y="1299"/>
                    <a:pt x="640" y="1299"/>
                  </a:cubicBezTo>
                  <a:cubicBezTo>
                    <a:pt x="969" y="1299"/>
                    <a:pt x="1298" y="969"/>
                    <a:pt x="1298" y="659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10"/>
            <p:cNvSpPr/>
            <p:nvPr/>
          </p:nvSpPr>
          <p:spPr>
            <a:xfrm rot="-5400000">
              <a:off x="20009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10"/>
            <p:cNvSpPr/>
            <p:nvPr/>
          </p:nvSpPr>
          <p:spPr>
            <a:xfrm rot="-5400000">
              <a:off x="1822503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0"/>
                  </a:moveTo>
                  <a:cubicBezTo>
                    <a:pt x="330" y="0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0"/>
            <p:cNvSpPr/>
            <p:nvPr/>
          </p:nvSpPr>
          <p:spPr>
            <a:xfrm rot="-5400000">
              <a:off x="16440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1"/>
                  </a:moveTo>
                  <a:cubicBezTo>
                    <a:pt x="330" y="1"/>
                    <a:pt x="0" y="233"/>
                    <a:pt x="0" y="563"/>
                  </a:cubicBezTo>
                  <a:cubicBezTo>
                    <a:pt x="0" y="969"/>
                    <a:pt x="330" y="1202"/>
                    <a:pt x="640" y="1202"/>
                  </a:cubicBezTo>
                  <a:cubicBezTo>
                    <a:pt x="969" y="1202"/>
                    <a:pt x="1298" y="969"/>
                    <a:pt x="1298" y="563"/>
                  </a:cubicBezTo>
                  <a:cubicBezTo>
                    <a:pt x="1298" y="233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0"/>
            <p:cNvSpPr/>
            <p:nvPr/>
          </p:nvSpPr>
          <p:spPr>
            <a:xfrm rot="-5400000">
              <a:off x="14639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0"/>
                  </a:moveTo>
                  <a:cubicBezTo>
                    <a:pt x="330" y="0"/>
                    <a:pt x="0" y="330"/>
                    <a:pt x="0" y="640"/>
                  </a:cubicBezTo>
                  <a:cubicBezTo>
                    <a:pt x="0" y="969"/>
                    <a:pt x="330" y="1298"/>
                    <a:pt x="640" y="1298"/>
                  </a:cubicBezTo>
                  <a:cubicBezTo>
                    <a:pt x="969" y="1298"/>
                    <a:pt x="1298" y="969"/>
                    <a:pt x="1298" y="640"/>
                  </a:cubicBezTo>
                  <a:cubicBezTo>
                    <a:pt x="1298" y="330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10"/>
            <p:cNvSpPr/>
            <p:nvPr/>
          </p:nvSpPr>
          <p:spPr>
            <a:xfrm rot="-5400000">
              <a:off x="1285505" y="156237"/>
              <a:ext cx="56312" cy="55488"/>
            </a:xfrm>
            <a:custGeom>
              <a:rect b="b" l="l" r="r" t="t"/>
              <a:pathLst>
                <a:path extrusionOk="0" h="1280" w="1299">
                  <a:moveTo>
                    <a:pt x="640" y="1"/>
                  </a:moveTo>
                  <a:cubicBezTo>
                    <a:pt x="330" y="1"/>
                    <a:pt x="0" y="311"/>
                    <a:pt x="0" y="640"/>
                  </a:cubicBezTo>
                  <a:cubicBezTo>
                    <a:pt x="0" y="969"/>
                    <a:pt x="330" y="1279"/>
                    <a:pt x="640" y="1279"/>
                  </a:cubicBezTo>
                  <a:cubicBezTo>
                    <a:pt x="969" y="1279"/>
                    <a:pt x="1298" y="969"/>
                    <a:pt x="1298" y="640"/>
                  </a:cubicBezTo>
                  <a:cubicBezTo>
                    <a:pt x="1298" y="311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0"/>
            <p:cNvSpPr/>
            <p:nvPr/>
          </p:nvSpPr>
          <p:spPr>
            <a:xfrm rot="-5400000">
              <a:off x="11070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40"/>
                  </a:cubicBezTo>
                  <a:cubicBezTo>
                    <a:pt x="0" y="970"/>
                    <a:pt x="330" y="1299"/>
                    <a:pt x="640" y="1299"/>
                  </a:cubicBezTo>
                  <a:cubicBezTo>
                    <a:pt x="969" y="1299"/>
                    <a:pt x="1298" y="970"/>
                    <a:pt x="1298" y="640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0"/>
            <p:cNvSpPr/>
            <p:nvPr/>
          </p:nvSpPr>
          <p:spPr>
            <a:xfrm rot="-5400000">
              <a:off x="926957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10"/>
            <p:cNvSpPr/>
            <p:nvPr/>
          </p:nvSpPr>
          <p:spPr>
            <a:xfrm rot="-5400000">
              <a:off x="748507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1"/>
                  </a:moveTo>
                  <a:cubicBezTo>
                    <a:pt x="330" y="1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10"/>
            <p:cNvSpPr/>
            <p:nvPr/>
          </p:nvSpPr>
          <p:spPr>
            <a:xfrm rot="-5400000">
              <a:off x="22818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5" name="Google Shape;555;p10"/>
          <p:cNvGrpSpPr/>
          <p:nvPr/>
        </p:nvGrpSpPr>
        <p:grpSpPr>
          <a:xfrm>
            <a:off x="8565764" y="2067650"/>
            <a:ext cx="925310" cy="943383"/>
            <a:chOff x="595389" y="1761100"/>
            <a:chExt cx="925310" cy="943383"/>
          </a:xfrm>
        </p:grpSpPr>
        <p:cxnSp>
          <p:nvCxnSpPr>
            <p:cNvPr id="556" name="Google Shape;556;p10"/>
            <p:cNvCxnSpPr/>
            <p:nvPr/>
          </p:nvCxnSpPr>
          <p:spPr>
            <a:xfrm>
              <a:off x="790199" y="2065118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10"/>
            <p:cNvCxnSpPr/>
            <p:nvPr/>
          </p:nvCxnSpPr>
          <p:spPr>
            <a:xfrm>
              <a:off x="595389" y="2117083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10"/>
            <p:cNvCxnSpPr/>
            <p:nvPr/>
          </p:nvCxnSpPr>
          <p:spPr>
            <a:xfrm>
              <a:off x="656919" y="1761100"/>
              <a:ext cx="730500" cy="5874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chemeClr val="lt2"/>
            </a:gs>
            <a:gs pos="11000">
              <a:schemeClr val="lt2"/>
            </a:gs>
            <a:gs pos="49000">
              <a:schemeClr val="accent2"/>
            </a:gs>
            <a:gs pos="75000">
              <a:schemeClr val="lt2"/>
            </a:gs>
            <a:gs pos="100000">
              <a:schemeClr val="accent1"/>
            </a:gs>
          </a:gsLst>
          <a:lin ang="8100019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b="1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0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p36"/>
          <p:cNvSpPr txBox="1"/>
          <p:nvPr>
            <p:ph type="ctrTitle"/>
          </p:nvPr>
        </p:nvSpPr>
        <p:spPr>
          <a:xfrm>
            <a:off x="847200" y="1183975"/>
            <a:ext cx="3914100" cy="246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50">
                <a:solidFill>
                  <a:schemeClr val="accent3"/>
                </a:solidFill>
              </a:rPr>
              <a:t>Organic Semiconductors: Analyzing Thin Films</a:t>
            </a:r>
            <a:endParaRPr sz="4700"/>
          </a:p>
        </p:txBody>
      </p:sp>
      <p:sp>
        <p:nvSpPr>
          <p:cNvPr id="2272" name="Google Shape;2272;p36"/>
          <p:cNvSpPr txBox="1"/>
          <p:nvPr>
            <p:ph idx="1" type="subTitle"/>
          </p:nvPr>
        </p:nvSpPr>
        <p:spPr>
          <a:xfrm>
            <a:off x="847125" y="3738100"/>
            <a:ext cx="3914100" cy="4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By: Natalie Clum </a:t>
            </a:r>
            <a:endParaRPr/>
          </a:p>
        </p:txBody>
      </p:sp>
      <p:pic>
        <p:nvPicPr>
          <p:cNvPr id="2273" name="Google Shape;2273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40" l="0" r="28734" t="6094"/>
          <a:stretch/>
        </p:blipFill>
        <p:spPr>
          <a:xfrm>
            <a:off x="4891175" y="1183975"/>
            <a:ext cx="3405699" cy="29405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7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37"/>
          <p:cNvSpPr txBox="1"/>
          <p:nvPr>
            <p:ph type="title"/>
          </p:nvPr>
        </p:nvSpPr>
        <p:spPr>
          <a:xfrm>
            <a:off x="720006" y="529475"/>
            <a:ext cx="35658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Project Review </a:t>
            </a:r>
            <a:endParaRPr/>
          </a:p>
        </p:txBody>
      </p:sp>
      <p:sp>
        <p:nvSpPr>
          <p:cNvPr id="2279" name="Google Shape;2279;p37"/>
          <p:cNvSpPr txBox="1"/>
          <p:nvPr>
            <p:ph idx="1" type="subTitle"/>
          </p:nvPr>
        </p:nvSpPr>
        <p:spPr>
          <a:xfrm>
            <a:off x="397100" y="1718950"/>
            <a:ext cx="3976800" cy="2360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"/>
              <a:t>Creating</a:t>
            </a:r>
            <a:r>
              <a:rPr lang="en"/>
              <a:t> thin film using polymers: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rr-P3HT 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rra-P3HT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"/>
              <a:t>Solvent for the polymer solution: 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Chlorobenzene 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"/>
              <a:t>Doping 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used to improve </a:t>
            </a:r>
            <a:r>
              <a:rPr lang="en"/>
              <a:t>charge</a:t>
            </a:r>
            <a:r>
              <a:rPr lang="en"/>
              <a:t> carriers and electrical conductivity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2280" name="Google Shape;228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5800" y="2981192"/>
            <a:ext cx="1460350" cy="1947133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81" name="Google Shape;2281;p37"/>
          <p:cNvPicPr preferRelativeResize="0"/>
          <p:nvPr/>
        </p:nvPicPr>
        <p:blipFill rotWithShape="1">
          <a:blip r:embed="rId4">
            <a:alphaModFix/>
          </a:blip>
          <a:srcRect b="26679" l="13075" r="3902" t="5862"/>
          <a:stretch/>
        </p:blipFill>
        <p:spPr>
          <a:xfrm>
            <a:off x="4704100" y="452813"/>
            <a:ext cx="1731076" cy="1875274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82" name="Google Shape;2282;p37"/>
          <p:cNvPicPr preferRelativeResize="0"/>
          <p:nvPr/>
        </p:nvPicPr>
        <p:blipFill rotWithShape="1">
          <a:blip r:embed="rId5">
            <a:alphaModFix/>
          </a:blip>
          <a:srcRect b="14894" l="12599" r="28081" t="20792"/>
          <a:stretch/>
        </p:blipFill>
        <p:spPr>
          <a:xfrm>
            <a:off x="6834988" y="1718975"/>
            <a:ext cx="1460350" cy="211105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6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p38"/>
          <p:cNvSpPr txBox="1"/>
          <p:nvPr>
            <p:ph type="title"/>
          </p:nvPr>
        </p:nvSpPr>
        <p:spPr>
          <a:xfrm>
            <a:off x="720010" y="529475"/>
            <a:ext cx="77040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</a:t>
            </a:r>
            <a:r>
              <a:rPr lang="en"/>
              <a:t>Measurements</a:t>
            </a:r>
            <a:endParaRPr/>
          </a:p>
        </p:txBody>
      </p:sp>
      <p:pic>
        <p:nvPicPr>
          <p:cNvPr id="2288" name="Google Shape;2288;p38"/>
          <p:cNvPicPr preferRelativeResize="0"/>
          <p:nvPr/>
        </p:nvPicPr>
        <p:blipFill rotWithShape="1">
          <a:blip r:embed="rId3">
            <a:alphaModFix/>
          </a:blip>
          <a:srcRect b="13893" l="5927" r="9391" t="9811"/>
          <a:stretch/>
        </p:blipFill>
        <p:spPr>
          <a:xfrm>
            <a:off x="4690200" y="1578600"/>
            <a:ext cx="1775576" cy="2132851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89" name="Google Shape;2289;p38"/>
          <p:cNvSpPr txBox="1"/>
          <p:nvPr/>
        </p:nvSpPr>
        <p:spPr>
          <a:xfrm>
            <a:off x="432000" y="1639850"/>
            <a:ext cx="4258200" cy="21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Parameters that are to be measured/calculated:</a:t>
            </a:r>
            <a:endParaRPr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 Light"/>
              <a:buChar char="-"/>
            </a:pP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Resistivity </a:t>
            </a:r>
            <a:endParaRPr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 Light"/>
              <a:buChar char="-"/>
            </a:pP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Seebeck coefficient </a:t>
            </a:r>
            <a:endParaRPr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 Light"/>
              <a:buChar char="-"/>
            </a:pP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Power factor </a:t>
            </a:r>
            <a:endParaRPr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3" name="Shape 2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" name="Google Shape;2294;p39"/>
          <p:cNvSpPr txBox="1"/>
          <p:nvPr>
            <p:ph type="title"/>
          </p:nvPr>
        </p:nvSpPr>
        <p:spPr>
          <a:xfrm>
            <a:off x="720000" y="540000"/>
            <a:ext cx="37599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 Report</a:t>
            </a:r>
            <a:endParaRPr/>
          </a:p>
        </p:txBody>
      </p:sp>
      <p:sp>
        <p:nvSpPr>
          <p:cNvPr id="2295" name="Google Shape;2295;p39"/>
          <p:cNvSpPr txBox="1"/>
          <p:nvPr/>
        </p:nvSpPr>
        <p:spPr>
          <a:xfrm>
            <a:off x="659425" y="1256025"/>
            <a:ext cx="4260000" cy="3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★"/>
            </a:pPr>
            <a:r>
              <a:rPr lang="en"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Materials Ordered</a:t>
            </a:r>
            <a:endParaRPr sz="16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★"/>
            </a:pPr>
            <a:r>
              <a:rPr lang="en"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Rough Draft of Introduction</a:t>
            </a:r>
            <a:endParaRPr sz="16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★"/>
            </a:pPr>
            <a:r>
              <a:rPr lang="en"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3D AUTO CAD design of TEP Holder </a:t>
            </a:r>
            <a:endParaRPr sz="16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★"/>
            </a:pPr>
            <a:r>
              <a:rPr lang="en"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Half way through theory research</a:t>
            </a:r>
            <a:endParaRPr sz="16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-3302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</a:pPr>
            <a:r>
              <a:rPr lang="en"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Beginning to start writing theory section of report</a:t>
            </a:r>
            <a:endParaRPr sz="16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296" name="Google Shape;229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8575" y="1107700"/>
            <a:ext cx="3382349" cy="2928101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0" name="Shape 2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1" name="Google Shape;2301;p40"/>
          <p:cNvSpPr txBox="1"/>
          <p:nvPr>
            <p:ph type="title"/>
          </p:nvPr>
        </p:nvSpPr>
        <p:spPr>
          <a:xfrm>
            <a:off x="102545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Reformulation of Milestones</a:t>
            </a:r>
            <a:endParaRPr/>
          </a:p>
        </p:txBody>
      </p:sp>
      <p:sp>
        <p:nvSpPr>
          <p:cNvPr id="2302" name="Google Shape;2302;p40"/>
          <p:cNvSpPr txBox="1"/>
          <p:nvPr>
            <p:ph idx="4" type="subTitle"/>
          </p:nvPr>
        </p:nvSpPr>
        <p:spPr>
          <a:xfrm>
            <a:off x="1901725" y="1413900"/>
            <a:ext cx="3980700" cy="231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❖"/>
            </a:pPr>
            <a:r>
              <a:rPr b="0" lang="en" sz="1600"/>
              <a:t>More </a:t>
            </a:r>
            <a:r>
              <a:rPr b="0" lang="en" sz="1600"/>
              <a:t>specific</a:t>
            </a:r>
            <a:r>
              <a:rPr b="0" lang="en" sz="1600"/>
              <a:t> topic </a:t>
            </a:r>
            <a:endParaRPr b="0"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b="0" lang="en" sz="1600"/>
              <a:t>Increased amount of research </a:t>
            </a:r>
            <a:endParaRPr b="0"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b="0" lang="en" sz="1600"/>
              <a:t>Might have to make possible future adjustments to timeline </a:t>
            </a:r>
            <a:endParaRPr b="0"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6" name="Shape 2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7" name="Google Shape;2307;p41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Next Milestones to Complete</a:t>
            </a:r>
            <a:endParaRPr/>
          </a:p>
        </p:txBody>
      </p:sp>
      <p:grpSp>
        <p:nvGrpSpPr>
          <p:cNvPr id="2308" name="Google Shape;2308;p41"/>
          <p:cNvGrpSpPr/>
          <p:nvPr/>
        </p:nvGrpSpPr>
        <p:grpSpPr>
          <a:xfrm>
            <a:off x="6355750" y="4114400"/>
            <a:ext cx="538025" cy="157800"/>
            <a:chOff x="2575325" y="1348650"/>
            <a:chExt cx="538025" cy="157800"/>
          </a:xfrm>
        </p:grpSpPr>
        <p:sp>
          <p:nvSpPr>
            <p:cNvPr id="2309" name="Google Shape;2309;p41"/>
            <p:cNvSpPr/>
            <p:nvPr/>
          </p:nvSpPr>
          <p:spPr>
            <a:xfrm>
              <a:off x="2575325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41"/>
            <p:cNvSpPr/>
            <p:nvPr/>
          </p:nvSpPr>
          <p:spPr>
            <a:xfrm>
              <a:off x="2765438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41"/>
            <p:cNvSpPr/>
            <p:nvPr/>
          </p:nvSpPr>
          <p:spPr>
            <a:xfrm>
              <a:off x="2955550" y="1348650"/>
              <a:ext cx="157800" cy="15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12" name="Google Shape;2312;p41"/>
          <p:cNvGrpSpPr/>
          <p:nvPr/>
        </p:nvGrpSpPr>
        <p:grpSpPr>
          <a:xfrm>
            <a:off x="1726972" y="4095025"/>
            <a:ext cx="1584577" cy="196549"/>
            <a:chOff x="750197" y="155825"/>
            <a:chExt cx="1584577" cy="196549"/>
          </a:xfrm>
        </p:grpSpPr>
        <p:sp>
          <p:nvSpPr>
            <p:cNvPr id="2313" name="Google Shape;2313;p41"/>
            <p:cNvSpPr/>
            <p:nvPr/>
          </p:nvSpPr>
          <p:spPr>
            <a:xfrm rot="-5400000">
              <a:off x="20937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41"/>
            <p:cNvSpPr/>
            <p:nvPr/>
          </p:nvSpPr>
          <p:spPr>
            <a:xfrm rot="-5400000">
              <a:off x="1915294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1"/>
                  </a:moveTo>
                  <a:cubicBezTo>
                    <a:pt x="252" y="1"/>
                    <a:pt x="0" y="233"/>
                    <a:pt x="0" y="563"/>
                  </a:cubicBezTo>
                  <a:cubicBezTo>
                    <a:pt x="0" y="969"/>
                    <a:pt x="252" y="1202"/>
                    <a:pt x="659" y="1202"/>
                  </a:cubicBezTo>
                  <a:cubicBezTo>
                    <a:pt x="969" y="1202"/>
                    <a:pt x="1221" y="969"/>
                    <a:pt x="1221" y="563"/>
                  </a:cubicBezTo>
                  <a:cubicBezTo>
                    <a:pt x="1221" y="23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41"/>
            <p:cNvSpPr/>
            <p:nvPr/>
          </p:nvSpPr>
          <p:spPr>
            <a:xfrm rot="-5400000">
              <a:off x="17351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40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40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41"/>
            <p:cNvSpPr/>
            <p:nvPr/>
          </p:nvSpPr>
          <p:spPr>
            <a:xfrm rot="-5400000">
              <a:off x="1556334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0"/>
                  </a:moveTo>
                  <a:cubicBezTo>
                    <a:pt x="252" y="0"/>
                    <a:pt x="0" y="330"/>
                    <a:pt x="0" y="659"/>
                  </a:cubicBezTo>
                  <a:cubicBezTo>
                    <a:pt x="0" y="969"/>
                    <a:pt x="252" y="1298"/>
                    <a:pt x="659" y="1298"/>
                  </a:cubicBezTo>
                  <a:cubicBezTo>
                    <a:pt x="969" y="1298"/>
                    <a:pt x="1221" y="969"/>
                    <a:pt x="1221" y="659"/>
                  </a:cubicBezTo>
                  <a:cubicBezTo>
                    <a:pt x="1221" y="330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41"/>
            <p:cNvSpPr/>
            <p:nvPr/>
          </p:nvSpPr>
          <p:spPr>
            <a:xfrm rot="-5400000">
              <a:off x="1378296" y="297753"/>
              <a:ext cx="52930" cy="56312"/>
            </a:xfrm>
            <a:custGeom>
              <a:rect b="b" l="l" r="r" t="t"/>
              <a:pathLst>
                <a:path extrusionOk="0" h="1299" w="1221">
                  <a:moveTo>
                    <a:pt x="659" y="1"/>
                  </a:moveTo>
                  <a:cubicBezTo>
                    <a:pt x="252" y="1"/>
                    <a:pt x="0" y="330"/>
                    <a:pt x="0" y="640"/>
                  </a:cubicBezTo>
                  <a:cubicBezTo>
                    <a:pt x="0" y="969"/>
                    <a:pt x="252" y="1299"/>
                    <a:pt x="659" y="1299"/>
                  </a:cubicBezTo>
                  <a:cubicBezTo>
                    <a:pt x="969" y="1299"/>
                    <a:pt x="1221" y="969"/>
                    <a:pt x="1221" y="640"/>
                  </a:cubicBezTo>
                  <a:cubicBezTo>
                    <a:pt x="1221" y="330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41"/>
            <p:cNvSpPr/>
            <p:nvPr/>
          </p:nvSpPr>
          <p:spPr>
            <a:xfrm rot="-5400000">
              <a:off x="1197765" y="299422"/>
              <a:ext cx="52930" cy="52974"/>
            </a:xfrm>
            <a:custGeom>
              <a:rect b="b" l="l" r="r" t="t"/>
              <a:pathLst>
                <a:path extrusionOk="0" h="1222" w="1221">
                  <a:moveTo>
                    <a:pt x="659" y="1"/>
                  </a:moveTo>
                  <a:cubicBezTo>
                    <a:pt x="252" y="1"/>
                    <a:pt x="0" y="253"/>
                    <a:pt x="0" y="660"/>
                  </a:cubicBezTo>
                  <a:cubicBezTo>
                    <a:pt x="0" y="970"/>
                    <a:pt x="252" y="1221"/>
                    <a:pt x="659" y="1221"/>
                  </a:cubicBezTo>
                  <a:cubicBezTo>
                    <a:pt x="969" y="1221"/>
                    <a:pt x="1221" y="970"/>
                    <a:pt x="1221" y="660"/>
                  </a:cubicBezTo>
                  <a:cubicBezTo>
                    <a:pt x="1221" y="253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41"/>
            <p:cNvSpPr/>
            <p:nvPr/>
          </p:nvSpPr>
          <p:spPr>
            <a:xfrm rot="-5400000">
              <a:off x="1019336" y="299855"/>
              <a:ext cx="52930" cy="52107"/>
            </a:xfrm>
            <a:custGeom>
              <a:rect b="b" l="l" r="r" t="t"/>
              <a:pathLst>
                <a:path extrusionOk="0" h="1202" w="1221">
                  <a:moveTo>
                    <a:pt x="659" y="0"/>
                  </a:moveTo>
                  <a:cubicBezTo>
                    <a:pt x="252" y="0"/>
                    <a:pt x="0" y="233"/>
                    <a:pt x="0" y="640"/>
                  </a:cubicBezTo>
                  <a:cubicBezTo>
                    <a:pt x="0" y="969"/>
                    <a:pt x="252" y="1201"/>
                    <a:pt x="659" y="1201"/>
                  </a:cubicBezTo>
                  <a:cubicBezTo>
                    <a:pt x="969" y="1201"/>
                    <a:pt x="1221" y="969"/>
                    <a:pt x="1221" y="640"/>
                  </a:cubicBezTo>
                  <a:cubicBezTo>
                    <a:pt x="1221" y="233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41"/>
            <p:cNvSpPr/>
            <p:nvPr/>
          </p:nvSpPr>
          <p:spPr>
            <a:xfrm rot="-5400000">
              <a:off x="840886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1"/>
                  </a:moveTo>
                  <a:cubicBezTo>
                    <a:pt x="252" y="1"/>
                    <a:pt x="0" y="252"/>
                    <a:pt x="0" y="582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582"/>
                  </a:cubicBezTo>
                  <a:cubicBezTo>
                    <a:pt x="1221" y="252"/>
                    <a:pt x="969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41"/>
            <p:cNvSpPr/>
            <p:nvPr/>
          </p:nvSpPr>
          <p:spPr>
            <a:xfrm rot="-5400000">
              <a:off x="2181051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59"/>
                  </a:cubicBezTo>
                  <a:cubicBezTo>
                    <a:pt x="0" y="969"/>
                    <a:pt x="330" y="1299"/>
                    <a:pt x="640" y="1299"/>
                  </a:cubicBezTo>
                  <a:cubicBezTo>
                    <a:pt x="969" y="1299"/>
                    <a:pt x="1298" y="969"/>
                    <a:pt x="1298" y="659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41"/>
            <p:cNvSpPr/>
            <p:nvPr/>
          </p:nvSpPr>
          <p:spPr>
            <a:xfrm rot="-5400000">
              <a:off x="20009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41"/>
            <p:cNvSpPr/>
            <p:nvPr/>
          </p:nvSpPr>
          <p:spPr>
            <a:xfrm rot="-5400000">
              <a:off x="1822503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0"/>
                  </a:moveTo>
                  <a:cubicBezTo>
                    <a:pt x="330" y="0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41"/>
            <p:cNvSpPr/>
            <p:nvPr/>
          </p:nvSpPr>
          <p:spPr>
            <a:xfrm rot="-5400000">
              <a:off x="1644053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1"/>
                  </a:moveTo>
                  <a:cubicBezTo>
                    <a:pt x="330" y="1"/>
                    <a:pt x="0" y="233"/>
                    <a:pt x="0" y="563"/>
                  </a:cubicBezTo>
                  <a:cubicBezTo>
                    <a:pt x="0" y="969"/>
                    <a:pt x="330" y="1202"/>
                    <a:pt x="640" y="1202"/>
                  </a:cubicBezTo>
                  <a:cubicBezTo>
                    <a:pt x="969" y="1202"/>
                    <a:pt x="1298" y="969"/>
                    <a:pt x="1298" y="563"/>
                  </a:cubicBezTo>
                  <a:cubicBezTo>
                    <a:pt x="1298" y="233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41"/>
            <p:cNvSpPr/>
            <p:nvPr/>
          </p:nvSpPr>
          <p:spPr>
            <a:xfrm rot="-5400000">
              <a:off x="14639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0"/>
                  </a:moveTo>
                  <a:cubicBezTo>
                    <a:pt x="330" y="0"/>
                    <a:pt x="0" y="330"/>
                    <a:pt x="0" y="640"/>
                  </a:cubicBezTo>
                  <a:cubicBezTo>
                    <a:pt x="0" y="969"/>
                    <a:pt x="330" y="1298"/>
                    <a:pt x="640" y="1298"/>
                  </a:cubicBezTo>
                  <a:cubicBezTo>
                    <a:pt x="969" y="1298"/>
                    <a:pt x="1298" y="969"/>
                    <a:pt x="1298" y="640"/>
                  </a:cubicBezTo>
                  <a:cubicBezTo>
                    <a:pt x="1298" y="330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41"/>
            <p:cNvSpPr/>
            <p:nvPr/>
          </p:nvSpPr>
          <p:spPr>
            <a:xfrm rot="-5400000">
              <a:off x="1285505" y="156237"/>
              <a:ext cx="56312" cy="55488"/>
            </a:xfrm>
            <a:custGeom>
              <a:rect b="b" l="l" r="r" t="t"/>
              <a:pathLst>
                <a:path extrusionOk="0" h="1280" w="1299">
                  <a:moveTo>
                    <a:pt x="640" y="1"/>
                  </a:moveTo>
                  <a:cubicBezTo>
                    <a:pt x="330" y="1"/>
                    <a:pt x="0" y="311"/>
                    <a:pt x="0" y="640"/>
                  </a:cubicBezTo>
                  <a:cubicBezTo>
                    <a:pt x="0" y="969"/>
                    <a:pt x="330" y="1279"/>
                    <a:pt x="640" y="1279"/>
                  </a:cubicBezTo>
                  <a:cubicBezTo>
                    <a:pt x="969" y="1279"/>
                    <a:pt x="1298" y="969"/>
                    <a:pt x="1298" y="640"/>
                  </a:cubicBezTo>
                  <a:cubicBezTo>
                    <a:pt x="1298" y="311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41"/>
            <p:cNvSpPr/>
            <p:nvPr/>
          </p:nvSpPr>
          <p:spPr>
            <a:xfrm rot="-5400000">
              <a:off x="1107055" y="155825"/>
              <a:ext cx="56312" cy="56312"/>
            </a:xfrm>
            <a:custGeom>
              <a:rect b="b" l="l" r="r" t="t"/>
              <a:pathLst>
                <a:path extrusionOk="0" h="1299" w="1299">
                  <a:moveTo>
                    <a:pt x="640" y="1"/>
                  </a:moveTo>
                  <a:cubicBezTo>
                    <a:pt x="330" y="1"/>
                    <a:pt x="0" y="330"/>
                    <a:pt x="0" y="640"/>
                  </a:cubicBezTo>
                  <a:cubicBezTo>
                    <a:pt x="0" y="970"/>
                    <a:pt x="330" y="1299"/>
                    <a:pt x="640" y="1299"/>
                  </a:cubicBezTo>
                  <a:cubicBezTo>
                    <a:pt x="969" y="1299"/>
                    <a:pt x="1298" y="970"/>
                    <a:pt x="1298" y="640"/>
                  </a:cubicBezTo>
                  <a:cubicBezTo>
                    <a:pt x="1298" y="330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41"/>
            <p:cNvSpPr/>
            <p:nvPr/>
          </p:nvSpPr>
          <p:spPr>
            <a:xfrm rot="-5400000">
              <a:off x="926957" y="157927"/>
              <a:ext cx="56312" cy="52107"/>
            </a:xfrm>
            <a:custGeom>
              <a:rect b="b" l="l" r="r" t="t"/>
              <a:pathLst>
                <a:path extrusionOk="0" h="1202" w="1299">
                  <a:moveTo>
                    <a:pt x="640" y="0"/>
                  </a:moveTo>
                  <a:cubicBezTo>
                    <a:pt x="330" y="0"/>
                    <a:pt x="0" y="233"/>
                    <a:pt x="0" y="640"/>
                  </a:cubicBezTo>
                  <a:cubicBezTo>
                    <a:pt x="0" y="969"/>
                    <a:pt x="330" y="1201"/>
                    <a:pt x="640" y="1201"/>
                  </a:cubicBezTo>
                  <a:cubicBezTo>
                    <a:pt x="969" y="1201"/>
                    <a:pt x="1298" y="969"/>
                    <a:pt x="1298" y="640"/>
                  </a:cubicBezTo>
                  <a:cubicBezTo>
                    <a:pt x="1298" y="233"/>
                    <a:pt x="969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41"/>
            <p:cNvSpPr/>
            <p:nvPr/>
          </p:nvSpPr>
          <p:spPr>
            <a:xfrm rot="-5400000">
              <a:off x="748507" y="157515"/>
              <a:ext cx="56312" cy="52930"/>
            </a:xfrm>
            <a:custGeom>
              <a:rect b="b" l="l" r="r" t="t"/>
              <a:pathLst>
                <a:path extrusionOk="0" h="1221" w="1299">
                  <a:moveTo>
                    <a:pt x="640" y="1"/>
                  </a:moveTo>
                  <a:cubicBezTo>
                    <a:pt x="330" y="1"/>
                    <a:pt x="0" y="252"/>
                    <a:pt x="0" y="562"/>
                  </a:cubicBezTo>
                  <a:cubicBezTo>
                    <a:pt x="0" y="969"/>
                    <a:pt x="330" y="1221"/>
                    <a:pt x="640" y="1221"/>
                  </a:cubicBezTo>
                  <a:cubicBezTo>
                    <a:pt x="969" y="1221"/>
                    <a:pt x="1298" y="969"/>
                    <a:pt x="1298" y="562"/>
                  </a:cubicBezTo>
                  <a:cubicBezTo>
                    <a:pt x="1298" y="252"/>
                    <a:pt x="969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41"/>
            <p:cNvSpPr/>
            <p:nvPr/>
          </p:nvSpPr>
          <p:spPr>
            <a:xfrm rot="-5400000">
              <a:off x="2281844" y="299443"/>
              <a:ext cx="52930" cy="52930"/>
            </a:xfrm>
            <a:custGeom>
              <a:rect b="b" l="l" r="r" t="t"/>
              <a:pathLst>
                <a:path extrusionOk="0" h="1221" w="1221">
                  <a:moveTo>
                    <a:pt x="659" y="0"/>
                  </a:moveTo>
                  <a:cubicBezTo>
                    <a:pt x="252" y="0"/>
                    <a:pt x="0" y="252"/>
                    <a:pt x="0" y="640"/>
                  </a:cubicBezTo>
                  <a:cubicBezTo>
                    <a:pt x="0" y="969"/>
                    <a:pt x="252" y="1221"/>
                    <a:pt x="659" y="1221"/>
                  </a:cubicBezTo>
                  <a:cubicBezTo>
                    <a:pt x="969" y="1221"/>
                    <a:pt x="1221" y="969"/>
                    <a:pt x="1221" y="640"/>
                  </a:cubicBezTo>
                  <a:cubicBezTo>
                    <a:pt x="1221" y="252"/>
                    <a:pt x="969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31" name="Google Shape;2331;p41"/>
          <p:cNvSpPr txBox="1"/>
          <p:nvPr/>
        </p:nvSpPr>
        <p:spPr>
          <a:xfrm>
            <a:off x="1413050" y="1444425"/>
            <a:ext cx="5882400" cy="30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❖"/>
            </a:pP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All </a:t>
            </a: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materials are collected</a:t>
            </a: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endParaRPr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❖"/>
            </a:pP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Introduction and Theory sections of report are finished</a:t>
            </a:r>
            <a:endParaRPr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❖"/>
            </a:pP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TEP Holder is completed</a:t>
            </a:r>
            <a:endParaRPr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❖"/>
            </a:pP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Well developed understanding of Labview</a:t>
            </a:r>
            <a:endParaRPr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❖"/>
            </a:pP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Comprehensive understanding of all lab equipment </a:t>
            </a:r>
            <a:endParaRPr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❖"/>
            </a:pP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Successfully created thin film using polymers</a:t>
            </a:r>
            <a:endParaRPr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p42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Milestone Timeline</a:t>
            </a:r>
            <a:endParaRPr/>
          </a:p>
        </p:txBody>
      </p:sp>
      <p:sp>
        <p:nvSpPr>
          <p:cNvPr id="2337" name="Google Shape;2337;p42"/>
          <p:cNvSpPr txBox="1"/>
          <p:nvPr>
            <p:ph idx="4294967295" type="title"/>
          </p:nvPr>
        </p:nvSpPr>
        <p:spPr>
          <a:xfrm>
            <a:off x="1482325" y="1461775"/>
            <a:ext cx="1138800" cy="5484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10/7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38" name="Google Shape;2338;p42"/>
          <p:cNvSpPr txBox="1"/>
          <p:nvPr/>
        </p:nvSpPr>
        <p:spPr>
          <a:xfrm>
            <a:off x="2768825" y="1461775"/>
            <a:ext cx="53406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Introduction &amp; Theory sections should be completed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39" name="Google Shape;2339;p42"/>
          <p:cNvSpPr txBox="1"/>
          <p:nvPr>
            <p:ph idx="4294967295" type="title"/>
          </p:nvPr>
        </p:nvSpPr>
        <p:spPr>
          <a:xfrm>
            <a:off x="1470025" y="2230200"/>
            <a:ext cx="1151100" cy="5802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10/14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40" name="Google Shape;2340;p42"/>
          <p:cNvSpPr txBox="1"/>
          <p:nvPr/>
        </p:nvSpPr>
        <p:spPr>
          <a:xfrm>
            <a:off x="2759100" y="2332950"/>
            <a:ext cx="36258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TEP Holder should be completed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1" name="Google Shape;2341;p42"/>
          <p:cNvSpPr txBox="1"/>
          <p:nvPr>
            <p:ph idx="4294967295" type="title"/>
          </p:nvPr>
        </p:nvSpPr>
        <p:spPr>
          <a:xfrm>
            <a:off x="1476175" y="3030425"/>
            <a:ext cx="1138800" cy="5484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11/4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42" name="Google Shape;2342;p42"/>
          <p:cNvSpPr txBox="1"/>
          <p:nvPr/>
        </p:nvSpPr>
        <p:spPr>
          <a:xfrm>
            <a:off x="2895275" y="3065825"/>
            <a:ext cx="30465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All data should be collected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3" name="Google Shape;2343;p42"/>
          <p:cNvSpPr txBox="1"/>
          <p:nvPr>
            <p:ph idx="4294967295" type="title"/>
          </p:nvPr>
        </p:nvSpPr>
        <p:spPr>
          <a:xfrm>
            <a:off x="1504825" y="3798850"/>
            <a:ext cx="1138800" cy="6549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11/22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44" name="Google Shape;2344;p42"/>
          <p:cNvSpPr txBox="1"/>
          <p:nvPr/>
        </p:nvSpPr>
        <p:spPr>
          <a:xfrm>
            <a:off x="2985600" y="3798700"/>
            <a:ext cx="37740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Draft of report should be completed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8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p43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Project Weekly Timeline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50" name="Google Shape;2350;p43"/>
          <p:cNvSpPr txBox="1"/>
          <p:nvPr/>
        </p:nvSpPr>
        <p:spPr>
          <a:xfrm>
            <a:off x="4061639" y="1486600"/>
            <a:ext cx="1788000" cy="5058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10/7 - 10/14</a:t>
            </a:r>
            <a:endParaRPr b="1"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1" name="Google Shape;2351;p43"/>
          <p:cNvSpPr txBox="1"/>
          <p:nvPr/>
        </p:nvSpPr>
        <p:spPr>
          <a:xfrm>
            <a:off x="5944300" y="1486600"/>
            <a:ext cx="2479800" cy="5058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Begin conducting </a:t>
            </a: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research</a:t>
            </a: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endParaRPr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352" name="Google Shape;2352;p43"/>
          <p:cNvSpPr txBox="1"/>
          <p:nvPr/>
        </p:nvSpPr>
        <p:spPr>
          <a:xfrm>
            <a:off x="4061639" y="2118282"/>
            <a:ext cx="1788000" cy="5058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10/14 - 10/21</a:t>
            </a:r>
            <a:endParaRPr b="1"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3" name="Google Shape;2353;p43"/>
          <p:cNvSpPr txBox="1"/>
          <p:nvPr/>
        </p:nvSpPr>
        <p:spPr>
          <a:xfrm>
            <a:off x="4061639" y="2749963"/>
            <a:ext cx="1788000" cy="5058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10/28 - 11/4</a:t>
            </a:r>
            <a:endParaRPr b="1"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4" name="Google Shape;2354;p43"/>
          <p:cNvSpPr txBox="1"/>
          <p:nvPr/>
        </p:nvSpPr>
        <p:spPr>
          <a:xfrm>
            <a:off x="4052875" y="3381644"/>
            <a:ext cx="1788000" cy="5058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11/4 - 11/11</a:t>
            </a:r>
            <a:endParaRPr b="1"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5" name="Google Shape;2355;p43"/>
          <p:cNvSpPr txBox="1"/>
          <p:nvPr/>
        </p:nvSpPr>
        <p:spPr>
          <a:xfrm>
            <a:off x="4052875" y="4013325"/>
            <a:ext cx="1788000" cy="5058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11/11 - 11/18</a:t>
            </a:r>
            <a:endParaRPr b="1"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6" name="Google Shape;2356;p43"/>
          <p:cNvSpPr txBox="1"/>
          <p:nvPr/>
        </p:nvSpPr>
        <p:spPr>
          <a:xfrm>
            <a:off x="1046825" y="1762425"/>
            <a:ext cx="2387400" cy="5058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Next Week :</a:t>
            </a:r>
            <a:endParaRPr b="1" sz="2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7" name="Google Shape;2357;p43"/>
          <p:cNvSpPr txBox="1"/>
          <p:nvPr/>
        </p:nvSpPr>
        <p:spPr>
          <a:xfrm>
            <a:off x="1046825" y="2624618"/>
            <a:ext cx="2387400" cy="13071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</a:pP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Start 3D </a:t>
            </a: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printing</a:t>
            </a: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of TEP Holder</a:t>
            </a:r>
            <a:endParaRPr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</a:pP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Finish rough draft of theory section </a:t>
            </a:r>
            <a:endParaRPr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</a:pP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Work on lab skills</a:t>
            </a:r>
            <a:endParaRPr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358" name="Google Shape;2358;p43"/>
          <p:cNvSpPr txBox="1"/>
          <p:nvPr/>
        </p:nvSpPr>
        <p:spPr>
          <a:xfrm>
            <a:off x="5944300" y="2118825"/>
            <a:ext cx="2479800" cy="5058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Have at least one successful thin film to </a:t>
            </a: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conduct</a:t>
            </a: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tests on </a:t>
            </a:r>
            <a:endParaRPr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359" name="Google Shape;2359;p43"/>
          <p:cNvSpPr txBox="1"/>
          <p:nvPr/>
        </p:nvSpPr>
        <p:spPr>
          <a:xfrm>
            <a:off x="5944300" y="2751025"/>
            <a:ext cx="2479800" cy="5058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Have a significant </a:t>
            </a: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amount</a:t>
            </a: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of data compiled </a:t>
            </a:r>
            <a:endParaRPr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360" name="Google Shape;2360;p43"/>
          <p:cNvSpPr txBox="1"/>
          <p:nvPr/>
        </p:nvSpPr>
        <p:spPr>
          <a:xfrm>
            <a:off x="5944300" y="3383250"/>
            <a:ext cx="2479800" cy="5058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Finishing up any research and begin analysis of research </a:t>
            </a:r>
            <a:endParaRPr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361" name="Google Shape;2361;p43"/>
          <p:cNvSpPr txBox="1"/>
          <p:nvPr/>
        </p:nvSpPr>
        <p:spPr>
          <a:xfrm>
            <a:off x="5944300" y="4015475"/>
            <a:ext cx="2479800" cy="5058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Work on finishing the report</a:t>
            </a:r>
            <a:endParaRPr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5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Google Shape;2366;p44"/>
          <p:cNvSpPr txBox="1"/>
          <p:nvPr>
            <p:ph idx="1" type="subTitle"/>
          </p:nvPr>
        </p:nvSpPr>
        <p:spPr>
          <a:xfrm>
            <a:off x="3842825" y="1530425"/>
            <a:ext cx="4581300" cy="10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Are there any questions</a:t>
            </a:r>
            <a:r>
              <a:rPr lang="en" sz="3000"/>
              <a:t>?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7" name="Google Shape;2367;p44"/>
          <p:cNvSpPr txBox="1"/>
          <p:nvPr>
            <p:ph type="ctrTitle"/>
          </p:nvPr>
        </p:nvSpPr>
        <p:spPr>
          <a:xfrm flipH="1">
            <a:off x="3675425" y="230101"/>
            <a:ext cx="4916100" cy="107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achelor's Degree in Electronics Engineering by Slidesgo">
  <a:themeElements>
    <a:clrScheme name="Simple Light">
      <a:dk1>
        <a:srgbClr val="403953"/>
      </a:dk1>
      <a:lt1>
        <a:srgbClr val="F8F8F8"/>
      </a:lt1>
      <a:dk2>
        <a:srgbClr val="859294"/>
      </a:dk2>
      <a:lt2>
        <a:srgbClr val="D1D8E6"/>
      </a:lt2>
      <a:accent1>
        <a:srgbClr val="BABFD7"/>
      </a:accent1>
      <a:accent2>
        <a:srgbClr val="ECD9DD"/>
      </a:accent2>
      <a:accent3>
        <a:srgbClr val="575979"/>
      </a:accent3>
      <a:accent4>
        <a:srgbClr val="586160"/>
      </a:accent4>
      <a:accent5>
        <a:srgbClr val="FFFFFF"/>
      </a:accent5>
      <a:accent6>
        <a:srgbClr val="FFFFFF"/>
      </a:accent6>
      <a:hlink>
        <a:srgbClr val="4039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