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2"/>
    <p:restoredTop sz="94662"/>
  </p:normalViewPr>
  <p:slideViewPr>
    <p:cSldViewPr snapToGrid="0">
      <p:cViewPr varScale="1">
        <p:scale>
          <a:sx n="140" d="100"/>
          <a:sy n="140" d="100"/>
        </p:scale>
        <p:origin x="8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EC3CA-62E3-471E-837B-8003E6925EF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83F3727-A0A2-41AE-8D3D-654CCCAC838C}">
      <dgm:prSet/>
      <dgm:spPr/>
      <dgm:t>
        <a:bodyPr/>
        <a:lstStyle/>
        <a:p>
          <a:r>
            <a:rPr lang="en-US"/>
            <a:t>Building of necessary equipment for telescope</a:t>
          </a:r>
        </a:p>
      </dgm:t>
    </dgm:pt>
    <dgm:pt modelId="{1245AC87-7E85-47BD-BFD1-9E34D98B6FA9}" type="parTrans" cxnId="{FDC7C424-782C-4FEE-9328-175B34657027}">
      <dgm:prSet/>
      <dgm:spPr/>
      <dgm:t>
        <a:bodyPr/>
        <a:lstStyle/>
        <a:p>
          <a:endParaRPr lang="en-US"/>
        </a:p>
      </dgm:t>
    </dgm:pt>
    <dgm:pt modelId="{F35951AD-5E27-4DC9-8A08-6E07A6754BD9}" type="sibTrans" cxnId="{FDC7C424-782C-4FEE-9328-175B34657027}">
      <dgm:prSet/>
      <dgm:spPr/>
      <dgm:t>
        <a:bodyPr/>
        <a:lstStyle/>
        <a:p>
          <a:endParaRPr lang="en-US"/>
        </a:p>
      </dgm:t>
    </dgm:pt>
    <dgm:pt modelId="{0218A737-CD24-49A3-A587-B36CD0F455EC}">
      <dgm:prSet/>
      <dgm:spPr/>
      <dgm:t>
        <a:bodyPr/>
        <a:lstStyle/>
        <a:p>
          <a:r>
            <a:rPr lang="en-US"/>
            <a:t>Preliminary setup and testing</a:t>
          </a:r>
        </a:p>
      </dgm:t>
    </dgm:pt>
    <dgm:pt modelId="{DF3CBB0F-E234-41F1-81B6-C9973765C60A}" type="parTrans" cxnId="{CAA404CC-72B2-4273-842C-C963FFB6464B}">
      <dgm:prSet/>
      <dgm:spPr/>
      <dgm:t>
        <a:bodyPr/>
        <a:lstStyle/>
        <a:p>
          <a:endParaRPr lang="en-US"/>
        </a:p>
      </dgm:t>
    </dgm:pt>
    <dgm:pt modelId="{2609D2DC-031A-4A7D-B793-32E9E70AB496}" type="sibTrans" cxnId="{CAA404CC-72B2-4273-842C-C963FFB6464B}">
      <dgm:prSet/>
      <dgm:spPr/>
      <dgm:t>
        <a:bodyPr/>
        <a:lstStyle/>
        <a:p>
          <a:endParaRPr lang="en-US"/>
        </a:p>
      </dgm:t>
    </dgm:pt>
    <dgm:pt modelId="{6AC373B9-0FFB-43F4-8598-2B9B2378CA31}">
      <dgm:prSet/>
      <dgm:spPr/>
      <dgm:t>
        <a:bodyPr/>
        <a:lstStyle/>
        <a:p>
          <a:r>
            <a:rPr lang="en-US"/>
            <a:t>Solar Eclipse setup and data collection</a:t>
          </a:r>
        </a:p>
      </dgm:t>
    </dgm:pt>
    <dgm:pt modelId="{EB1AB324-9BA4-46C2-B7C9-3FB6111DA281}" type="parTrans" cxnId="{E557A534-995E-40C1-910F-C175F85EFF88}">
      <dgm:prSet/>
      <dgm:spPr/>
      <dgm:t>
        <a:bodyPr/>
        <a:lstStyle/>
        <a:p>
          <a:endParaRPr lang="en-US"/>
        </a:p>
      </dgm:t>
    </dgm:pt>
    <dgm:pt modelId="{1C1A2743-6018-41A1-B775-18072F8C7E57}" type="sibTrans" cxnId="{E557A534-995E-40C1-910F-C175F85EFF88}">
      <dgm:prSet/>
      <dgm:spPr/>
      <dgm:t>
        <a:bodyPr/>
        <a:lstStyle/>
        <a:p>
          <a:endParaRPr lang="en-US"/>
        </a:p>
      </dgm:t>
    </dgm:pt>
    <dgm:pt modelId="{7BF99F73-2B56-436E-A588-72173EB11AE5}">
      <dgm:prSet/>
      <dgm:spPr/>
      <dgm:t>
        <a:bodyPr/>
        <a:lstStyle/>
        <a:p>
          <a:r>
            <a:rPr lang="en-US"/>
            <a:t>Setup telescope for data collection in different configurations</a:t>
          </a:r>
        </a:p>
      </dgm:t>
    </dgm:pt>
    <dgm:pt modelId="{E6204007-90B5-47D2-BB8E-A7FE98F1DDB1}" type="parTrans" cxnId="{93023252-8815-4913-AEB8-1BA63D0ADC3D}">
      <dgm:prSet/>
      <dgm:spPr/>
      <dgm:t>
        <a:bodyPr/>
        <a:lstStyle/>
        <a:p>
          <a:endParaRPr lang="en-US"/>
        </a:p>
      </dgm:t>
    </dgm:pt>
    <dgm:pt modelId="{71EDE0F3-2E58-4236-938B-F61255A03499}" type="sibTrans" cxnId="{93023252-8815-4913-AEB8-1BA63D0ADC3D}">
      <dgm:prSet/>
      <dgm:spPr/>
      <dgm:t>
        <a:bodyPr/>
        <a:lstStyle/>
        <a:p>
          <a:endParaRPr lang="en-US"/>
        </a:p>
      </dgm:t>
    </dgm:pt>
    <dgm:pt modelId="{87A6AC0C-51F0-4CEA-9731-29C488EB457A}">
      <dgm:prSet/>
      <dgm:spPr/>
      <dgm:t>
        <a:bodyPr/>
        <a:lstStyle/>
        <a:p>
          <a:r>
            <a:rPr lang="en-US"/>
            <a:t>Acquired a second receiver so I could set up a second antenna to have a control antenna</a:t>
          </a:r>
        </a:p>
      </dgm:t>
    </dgm:pt>
    <dgm:pt modelId="{ABF43783-741A-41A9-95C3-55E12F98B4E3}" type="parTrans" cxnId="{2DC32CF5-EC5B-47E8-B1B6-9AE545287A23}">
      <dgm:prSet/>
      <dgm:spPr/>
      <dgm:t>
        <a:bodyPr/>
        <a:lstStyle/>
        <a:p>
          <a:endParaRPr lang="en-US"/>
        </a:p>
      </dgm:t>
    </dgm:pt>
    <dgm:pt modelId="{33040EBA-3BE0-4D86-B01A-2BD343D17AB5}" type="sibTrans" cxnId="{2DC32CF5-EC5B-47E8-B1B6-9AE545287A23}">
      <dgm:prSet/>
      <dgm:spPr/>
      <dgm:t>
        <a:bodyPr/>
        <a:lstStyle/>
        <a:p>
          <a:endParaRPr lang="en-US"/>
        </a:p>
      </dgm:t>
    </dgm:pt>
    <dgm:pt modelId="{368C7FF7-B32B-4D78-A08D-34166E44E8FF}">
      <dgm:prSet/>
      <dgm:spPr/>
      <dgm:t>
        <a:bodyPr/>
        <a:lstStyle/>
        <a:p>
          <a:r>
            <a:rPr lang="en-US"/>
            <a:t>Troubleshooted issues with data not appearing</a:t>
          </a:r>
        </a:p>
      </dgm:t>
    </dgm:pt>
    <dgm:pt modelId="{DD7315AD-B94F-410E-A838-277E9943FFDF}" type="parTrans" cxnId="{58A685A2-69A9-4B57-BF4F-3D712AB9679E}">
      <dgm:prSet/>
      <dgm:spPr/>
      <dgm:t>
        <a:bodyPr/>
        <a:lstStyle/>
        <a:p>
          <a:endParaRPr lang="en-US"/>
        </a:p>
      </dgm:t>
    </dgm:pt>
    <dgm:pt modelId="{A3561F27-8E34-4154-97F6-7EEE47BBADE9}" type="sibTrans" cxnId="{58A685A2-69A9-4B57-BF4F-3D712AB9679E}">
      <dgm:prSet/>
      <dgm:spPr/>
      <dgm:t>
        <a:bodyPr/>
        <a:lstStyle/>
        <a:p>
          <a:endParaRPr lang="en-US"/>
        </a:p>
      </dgm:t>
    </dgm:pt>
    <dgm:pt modelId="{3F1190E0-015A-409D-AED7-0F66423270A1}">
      <dgm:prSet/>
      <dgm:spPr/>
      <dgm:t>
        <a:bodyPr/>
        <a:lstStyle/>
        <a:p>
          <a:r>
            <a:rPr lang="en-US"/>
            <a:t>Recorded data at 20 ft (control), and have moved one antenna to 15 ft</a:t>
          </a:r>
        </a:p>
      </dgm:t>
    </dgm:pt>
    <dgm:pt modelId="{AAFCA4A3-88CA-4090-87B7-229792123D1B}" type="parTrans" cxnId="{E608A2E5-3045-4F05-BC2C-A556062452EA}">
      <dgm:prSet/>
      <dgm:spPr/>
      <dgm:t>
        <a:bodyPr/>
        <a:lstStyle/>
        <a:p>
          <a:endParaRPr lang="en-US"/>
        </a:p>
      </dgm:t>
    </dgm:pt>
    <dgm:pt modelId="{3C4761F6-7213-40BA-9B6B-0411637A2414}" type="sibTrans" cxnId="{E608A2E5-3045-4F05-BC2C-A556062452EA}">
      <dgm:prSet/>
      <dgm:spPr/>
      <dgm:t>
        <a:bodyPr/>
        <a:lstStyle/>
        <a:p>
          <a:endParaRPr lang="en-US"/>
        </a:p>
      </dgm:t>
    </dgm:pt>
    <dgm:pt modelId="{968403B0-F4E1-C440-B7B8-34A95A991CFF}" type="pres">
      <dgm:prSet presAssocID="{5D8EC3CA-62E3-471E-837B-8003E6925EF2}" presName="linear" presStyleCnt="0">
        <dgm:presLayoutVars>
          <dgm:animLvl val="lvl"/>
          <dgm:resizeHandles val="exact"/>
        </dgm:presLayoutVars>
      </dgm:prSet>
      <dgm:spPr/>
    </dgm:pt>
    <dgm:pt modelId="{0AE6193E-D3BB-2844-9994-79D62D3014ED}" type="pres">
      <dgm:prSet presAssocID="{883F3727-A0A2-41AE-8D3D-654CCCAC838C}" presName="parentText" presStyleLbl="node1" presStyleIdx="0" presStyleCnt="7">
        <dgm:presLayoutVars>
          <dgm:chMax val="0"/>
          <dgm:bulletEnabled val="1"/>
        </dgm:presLayoutVars>
      </dgm:prSet>
      <dgm:spPr/>
    </dgm:pt>
    <dgm:pt modelId="{AFADBAE4-C45E-FF43-A908-876459018D83}" type="pres">
      <dgm:prSet presAssocID="{F35951AD-5E27-4DC9-8A08-6E07A6754BD9}" presName="spacer" presStyleCnt="0"/>
      <dgm:spPr/>
    </dgm:pt>
    <dgm:pt modelId="{5EA0BFBE-46F9-E547-A48C-A7CD48D867DF}" type="pres">
      <dgm:prSet presAssocID="{0218A737-CD24-49A3-A587-B36CD0F455EC}" presName="parentText" presStyleLbl="node1" presStyleIdx="1" presStyleCnt="7">
        <dgm:presLayoutVars>
          <dgm:chMax val="0"/>
          <dgm:bulletEnabled val="1"/>
        </dgm:presLayoutVars>
      </dgm:prSet>
      <dgm:spPr/>
    </dgm:pt>
    <dgm:pt modelId="{6609CB69-A740-B149-8EE5-0B540BD568EF}" type="pres">
      <dgm:prSet presAssocID="{2609D2DC-031A-4A7D-B793-32E9E70AB496}" presName="spacer" presStyleCnt="0"/>
      <dgm:spPr/>
    </dgm:pt>
    <dgm:pt modelId="{AFCE9FA4-9124-564F-917B-6C541B7E5B27}" type="pres">
      <dgm:prSet presAssocID="{6AC373B9-0FFB-43F4-8598-2B9B2378CA31}" presName="parentText" presStyleLbl="node1" presStyleIdx="2" presStyleCnt="7">
        <dgm:presLayoutVars>
          <dgm:chMax val="0"/>
          <dgm:bulletEnabled val="1"/>
        </dgm:presLayoutVars>
      </dgm:prSet>
      <dgm:spPr/>
    </dgm:pt>
    <dgm:pt modelId="{DEE5577B-7274-4642-AF3F-81B407531654}" type="pres">
      <dgm:prSet presAssocID="{1C1A2743-6018-41A1-B775-18072F8C7E57}" presName="spacer" presStyleCnt="0"/>
      <dgm:spPr/>
    </dgm:pt>
    <dgm:pt modelId="{77973054-CB4D-1C4B-AF95-4E6FBED6E0EB}" type="pres">
      <dgm:prSet presAssocID="{7BF99F73-2B56-436E-A588-72173EB11AE5}" presName="parentText" presStyleLbl="node1" presStyleIdx="3" presStyleCnt="7">
        <dgm:presLayoutVars>
          <dgm:chMax val="0"/>
          <dgm:bulletEnabled val="1"/>
        </dgm:presLayoutVars>
      </dgm:prSet>
      <dgm:spPr/>
    </dgm:pt>
    <dgm:pt modelId="{F47FDE30-AD81-8B4A-A40B-682758368354}" type="pres">
      <dgm:prSet presAssocID="{71EDE0F3-2E58-4236-938B-F61255A03499}" presName="spacer" presStyleCnt="0"/>
      <dgm:spPr/>
    </dgm:pt>
    <dgm:pt modelId="{03B7D54E-BCF4-034E-B8CD-2AC3C1B5D356}" type="pres">
      <dgm:prSet presAssocID="{87A6AC0C-51F0-4CEA-9731-29C488EB457A}" presName="parentText" presStyleLbl="node1" presStyleIdx="4" presStyleCnt="7">
        <dgm:presLayoutVars>
          <dgm:chMax val="0"/>
          <dgm:bulletEnabled val="1"/>
        </dgm:presLayoutVars>
      </dgm:prSet>
      <dgm:spPr/>
    </dgm:pt>
    <dgm:pt modelId="{CC4B517E-890E-A64C-B97D-3B9A5DDF435B}" type="pres">
      <dgm:prSet presAssocID="{33040EBA-3BE0-4D86-B01A-2BD343D17AB5}" presName="spacer" presStyleCnt="0"/>
      <dgm:spPr/>
    </dgm:pt>
    <dgm:pt modelId="{191BBFC6-901E-7049-BE5E-F945E547F051}" type="pres">
      <dgm:prSet presAssocID="{368C7FF7-B32B-4D78-A08D-34166E44E8FF}" presName="parentText" presStyleLbl="node1" presStyleIdx="5" presStyleCnt="7">
        <dgm:presLayoutVars>
          <dgm:chMax val="0"/>
          <dgm:bulletEnabled val="1"/>
        </dgm:presLayoutVars>
      </dgm:prSet>
      <dgm:spPr/>
    </dgm:pt>
    <dgm:pt modelId="{44996AE2-3080-DE43-8BF7-56D12FE2C082}" type="pres">
      <dgm:prSet presAssocID="{A3561F27-8E34-4154-97F6-7EEE47BBADE9}" presName="spacer" presStyleCnt="0"/>
      <dgm:spPr/>
    </dgm:pt>
    <dgm:pt modelId="{5C112079-8910-9E46-BBFD-64EC8D468274}" type="pres">
      <dgm:prSet presAssocID="{3F1190E0-015A-409D-AED7-0F66423270A1}" presName="parentText" presStyleLbl="node1" presStyleIdx="6" presStyleCnt="7">
        <dgm:presLayoutVars>
          <dgm:chMax val="0"/>
          <dgm:bulletEnabled val="1"/>
        </dgm:presLayoutVars>
      </dgm:prSet>
      <dgm:spPr/>
    </dgm:pt>
  </dgm:ptLst>
  <dgm:cxnLst>
    <dgm:cxn modelId="{6EF5671F-118B-044A-9180-AAF9455ED180}" type="presOf" srcId="{0218A737-CD24-49A3-A587-B36CD0F455EC}" destId="{5EA0BFBE-46F9-E547-A48C-A7CD48D867DF}" srcOrd="0" destOrd="0" presId="urn:microsoft.com/office/officeart/2005/8/layout/vList2"/>
    <dgm:cxn modelId="{FDC7C424-782C-4FEE-9328-175B34657027}" srcId="{5D8EC3CA-62E3-471E-837B-8003E6925EF2}" destId="{883F3727-A0A2-41AE-8D3D-654CCCAC838C}" srcOrd="0" destOrd="0" parTransId="{1245AC87-7E85-47BD-BFD1-9E34D98B6FA9}" sibTransId="{F35951AD-5E27-4DC9-8A08-6E07A6754BD9}"/>
    <dgm:cxn modelId="{E557A534-995E-40C1-910F-C175F85EFF88}" srcId="{5D8EC3CA-62E3-471E-837B-8003E6925EF2}" destId="{6AC373B9-0FFB-43F4-8598-2B9B2378CA31}" srcOrd="2" destOrd="0" parTransId="{EB1AB324-9BA4-46C2-B7C9-3FB6111DA281}" sibTransId="{1C1A2743-6018-41A1-B775-18072F8C7E57}"/>
    <dgm:cxn modelId="{93023252-8815-4913-AEB8-1BA63D0ADC3D}" srcId="{5D8EC3CA-62E3-471E-837B-8003E6925EF2}" destId="{7BF99F73-2B56-436E-A588-72173EB11AE5}" srcOrd="3" destOrd="0" parTransId="{E6204007-90B5-47D2-BB8E-A7FE98F1DDB1}" sibTransId="{71EDE0F3-2E58-4236-938B-F61255A03499}"/>
    <dgm:cxn modelId="{2CE1446E-EEA8-8F4C-BAE4-6669D510E9E2}" type="presOf" srcId="{368C7FF7-B32B-4D78-A08D-34166E44E8FF}" destId="{191BBFC6-901E-7049-BE5E-F945E547F051}" srcOrd="0" destOrd="0" presId="urn:microsoft.com/office/officeart/2005/8/layout/vList2"/>
    <dgm:cxn modelId="{889FE278-2251-4645-9285-25384E3968A3}" type="presOf" srcId="{5D8EC3CA-62E3-471E-837B-8003E6925EF2}" destId="{968403B0-F4E1-C440-B7B8-34A95A991CFF}" srcOrd="0" destOrd="0" presId="urn:microsoft.com/office/officeart/2005/8/layout/vList2"/>
    <dgm:cxn modelId="{8D85DD7D-C37D-7849-9A07-2FF99CA0E2F2}" type="presOf" srcId="{6AC373B9-0FFB-43F4-8598-2B9B2378CA31}" destId="{AFCE9FA4-9124-564F-917B-6C541B7E5B27}" srcOrd="0" destOrd="0" presId="urn:microsoft.com/office/officeart/2005/8/layout/vList2"/>
    <dgm:cxn modelId="{01D3668B-5078-CE43-AB15-46A3A4F1439C}" type="presOf" srcId="{3F1190E0-015A-409D-AED7-0F66423270A1}" destId="{5C112079-8910-9E46-BBFD-64EC8D468274}" srcOrd="0" destOrd="0" presId="urn:microsoft.com/office/officeart/2005/8/layout/vList2"/>
    <dgm:cxn modelId="{58A685A2-69A9-4B57-BF4F-3D712AB9679E}" srcId="{5D8EC3CA-62E3-471E-837B-8003E6925EF2}" destId="{368C7FF7-B32B-4D78-A08D-34166E44E8FF}" srcOrd="5" destOrd="0" parTransId="{DD7315AD-B94F-410E-A838-277E9943FFDF}" sibTransId="{A3561F27-8E34-4154-97F6-7EEE47BBADE9}"/>
    <dgm:cxn modelId="{E2CF4DB2-7A72-4E42-A92C-3F8E651A063C}" type="presOf" srcId="{87A6AC0C-51F0-4CEA-9731-29C488EB457A}" destId="{03B7D54E-BCF4-034E-B8CD-2AC3C1B5D356}" srcOrd="0" destOrd="0" presId="urn:microsoft.com/office/officeart/2005/8/layout/vList2"/>
    <dgm:cxn modelId="{CAA404CC-72B2-4273-842C-C963FFB6464B}" srcId="{5D8EC3CA-62E3-471E-837B-8003E6925EF2}" destId="{0218A737-CD24-49A3-A587-B36CD0F455EC}" srcOrd="1" destOrd="0" parTransId="{DF3CBB0F-E234-41F1-81B6-C9973765C60A}" sibTransId="{2609D2DC-031A-4A7D-B793-32E9E70AB496}"/>
    <dgm:cxn modelId="{E608A2E5-3045-4F05-BC2C-A556062452EA}" srcId="{5D8EC3CA-62E3-471E-837B-8003E6925EF2}" destId="{3F1190E0-015A-409D-AED7-0F66423270A1}" srcOrd="6" destOrd="0" parTransId="{AAFCA4A3-88CA-4090-87B7-229792123D1B}" sibTransId="{3C4761F6-7213-40BA-9B6B-0411637A2414}"/>
    <dgm:cxn modelId="{021103F5-A892-CD46-90E2-C9C1FB2EFA71}" type="presOf" srcId="{883F3727-A0A2-41AE-8D3D-654CCCAC838C}" destId="{0AE6193E-D3BB-2844-9994-79D62D3014ED}" srcOrd="0" destOrd="0" presId="urn:microsoft.com/office/officeart/2005/8/layout/vList2"/>
    <dgm:cxn modelId="{2DC32CF5-EC5B-47E8-B1B6-9AE545287A23}" srcId="{5D8EC3CA-62E3-471E-837B-8003E6925EF2}" destId="{87A6AC0C-51F0-4CEA-9731-29C488EB457A}" srcOrd="4" destOrd="0" parTransId="{ABF43783-741A-41A9-95C3-55E12F98B4E3}" sibTransId="{33040EBA-3BE0-4D86-B01A-2BD343D17AB5}"/>
    <dgm:cxn modelId="{0AD22FFB-9829-DB4B-8F3C-E93996D6344C}" type="presOf" srcId="{7BF99F73-2B56-436E-A588-72173EB11AE5}" destId="{77973054-CB4D-1C4B-AF95-4E6FBED6E0EB}" srcOrd="0" destOrd="0" presId="urn:microsoft.com/office/officeart/2005/8/layout/vList2"/>
    <dgm:cxn modelId="{F29A1ACF-7B93-B14E-AE5A-F179303DA574}" type="presParOf" srcId="{968403B0-F4E1-C440-B7B8-34A95A991CFF}" destId="{0AE6193E-D3BB-2844-9994-79D62D3014ED}" srcOrd="0" destOrd="0" presId="urn:microsoft.com/office/officeart/2005/8/layout/vList2"/>
    <dgm:cxn modelId="{900115A5-3378-1740-B190-6CC8E833C5C1}" type="presParOf" srcId="{968403B0-F4E1-C440-B7B8-34A95A991CFF}" destId="{AFADBAE4-C45E-FF43-A908-876459018D83}" srcOrd="1" destOrd="0" presId="urn:microsoft.com/office/officeart/2005/8/layout/vList2"/>
    <dgm:cxn modelId="{9F3E4F59-BE65-2145-AC56-F512AB75A7B7}" type="presParOf" srcId="{968403B0-F4E1-C440-B7B8-34A95A991CFF}" destId="{5EA0BFBE-46F9-E547-A48C-A7CD48D867DF}" srcOrd="2" destOrd="0" presId="urn:microsoft.com/office/officeart/2005/8/layout/vList2"/>
    <dgm:cxn modelId="{9A1FE025-0551-2C4A-87E8-B100DC83199B}" type="presParOf" srcId="{968403B0-F4E1-C440-B7B8-34A95A991CFF}" destId="{6609CB69-A740-B149-8EE5-0B540BD568EF}" srcOrd="3" destOrd="0" presId="urn:microsoft.com/office/officeart/2005/8/layout/vList2"/>
    <dgm:cxn modelId="{83F1FA55-BA6B-B544-9122-36A5C80766EE}" type="presParOf" srcId="{968403B0-F4E1-C440-B7B8-34A95A991CFF}" destId="{AFCE9FA4-9124-564F-917B-6C541B7E5B27}" srcOrd="4" destOrd="0" presId="urn:microsoft.com/office/officeart/2005/8/layout/vList2"/>
    <dgm:cxn modelId="{072129E5-6DF9-1545-A199-53AA433FB78E}" type="presParOf" srcId="{968403B0-F4E1-C440-B7B8-34A95A991CFF}" destId="{DEE5577B-7274-4642-AF3F-81B407531654}" srcOrd="5" destOrd="0" presId="urn:microsoft.com/office/officeart/2005/8/layout/vList2"/>
    <dgm:cxn modelId="{BD2A6523-4E25-5F43-829C-7F944432FD31}" type="presParOf" srcId="{968403B0-F4E1-C440-B7B8-34A95A991CFF}" destId="{77973054-CB4D-1C4B-AF95-4E6FBED6E0EB}" srcOrd="6" destOrd="0" presId="urn:microsoft.com/office/officeart/2005/8/layout/vList2"/>
    <dgm:cxn modelId="{294415F6-4E3C-564F-B825-0FF54D6F7B55}" type="presParOf" srcId="{968403B0-F4E1-C440-B7B8-34A95A991CFF}" destId="{F47FDE30-AD81-8B4A-A40B-682758368354}" srcOrd="7" destOrd="0" presId="urn:microsoft.com/office/officeart/2005/8/layout/vList2"/>
    <dgm:cxn modelId="{86AEB39E-4B24-DF44-B75F-125553002F25}" type="presParOf" srcId="{968403B0-F4E1-C440-B7B8-34A95A991CFF}" destId="{03B7D54E-BCF4-034E-B8CD-2AC3C1B5D356}" srcOrd="8" destOrd="0" presId="urn:microsoft.com/office/officeart/2005/8/layout/vList2"/>
    <dgm:cxn modelId="{96EF731C-DFF8-2447-9CDA-B80885F571CB}" type="presParOf" srcId="{968403B0-F4E1-C440-B7B8-34A95A991CFF}" destId="{CC4B517E-890E-A64C-B97D-3B9A5DDF435B}" srcOrd="9" destOrd="0" presId="urn:microsoft.com/office/officeart/2005/8/layout/vList2"/>
    <dgm:cxn modelId="{6FD5F071-FA44-F24C-9170-96D9B2266880}" type="presParOf" srcId="{968403B0-F4E1-C440-B7B8-34A95A991CFF}" destId="{191BBFC6-901E-7049-BE5E-F945E547F051}" srcOrd="10" destOrd="0" presId="urn:microsoft.com/office/officeart/2005/8/layout/vList2"/>
    <dgm:cxn modelId="{9ECAA637-B901-E647-9A2C-04610B0A1649}" type="presParOf" srcId="{968403B0-F4E1-C440-B7B8-34A95A991CFF}" destId="{44996AE2-3080-DE43-8BF7-56D12FE2C082}" srcOrd="11" destOrd="0" presId="urn:microsoft.com/office/officeart/2005/8/layout/vList2"/>
    <dgm:cxn modelId="{D2474A6E-5A4C-6C4C-9C29-8A5CD5F7D0FB}" type="presParOf" srcId="{968403B0-F4E1-C440-B7B8-34A95A991CFF}" destId="{5C112079-8910-9E46-BBFD-64EC8D46827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53067-3F4E-4681-9B02-495B538C7687}"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9A843804-BA84-42B2-BBF3-6535DCF2828E}">
      <dgm:prSet/>
      <dgm:spPr/>
      <dgm:t>
        <a:bodyPr/>
        <a:lstStyle/>
        <a:p>
          <a:r>
            <a:rPr lang="en-US"/>
            <a:t>Receiver not talking to computer</a:t>
          </a:r>
        </a:p>
      </dgm:t>
    </dgm:pt>
    <dgm:pt modelId="{2D58A367-2356-4C54-9472-3DC6BC3750E8}" type="parTrans" cxnId="{149F43B7-2DAF-4264-9057-E0E2FE459FBA}">
      <dgm:prSet/>
      <dgm:spPr/>
      <dgm:t>
        <a:bodyPr/>
        <a:lstStyle/>
        <a:p>
          <a:endParaRPr lang="en-US"/>
        </a:p>
      </dgm:t>
    </dgm:pt>
    <dgm:pt modelId="{3052343C-4704-467C-B7C7-72EA25234603}" type="sibTrans" cxnId="{149F43B7-2DAF-4264-9057-E0E2FE459FBA}">
      <dgm:prSet/>
      <dgm:spPr/>
      <dgm:t>
        <a:bodyPr/>
        <a:lstStyle/>
        <a:p>
          <a:endParaRPr lang="en-US"/>
        </a:p>
      </dgm:t>
    </dgm:pt>
    <dgm:pt modelId="{B5A86DCC-402E-414A-87F6-0E4B498BE6FF}">
      <dgm:prSet/>
      <dgm:spPr/>
      <dgm:t>
        <a:bodyPr/>
        <a:lstStyle/>
        <a:p>
          <a:r>
            <a:rPr lang="en-US"/>
            <a:t>Wrong version software</a:t>
          </a:r>
        </a:p>
      </dgm:t>
    </dgm:pt>
    <dgm:pt modelId="{2FC22DFD-3675-4067-B8A7-CD7DA42E7BF8}" type="parTrans" cxnId="{09207A99-DCA8-45E6-BD94-96EECD4B7450}">
      <dgm:prSet/>
      <dgm:spPr/>
      <dgm:t>
        <a:bodyPr/>
        <a:lstStyle/>
        <a:p>
          <a:endParaRPr lang="en-US"/>
        </a:p>
      </dgm:t>
    </dgm:pt>
    <dgm:pt modelId="{D7D60F75-B1CE-497F-9416-C44E69CE7EC5}" type="sibTrans" cxnId="{09207A99-DCA8-45E6-BD94-96EECD4B7450}">
      <dgm:prSet/>
      <dgm:spPr/>
      <dgm:t>
        <a:bodyPr/>
        <a:lstStyle/>
        <a:p>
          <a:endParaRPr lang="en-US"/>
        </a:p>
      </dgm:t>
    </dgm:pt>
    <dgm:pt modelId="{1B3CDD00-BCAE-4F18-BA04-625E32F02EBB}">
      <dgm:prSet/>
      <dgm:spPr/>
      <dgm:t>
        <a:bodyPr/>
        <a:lstStyle/>
        <a:p>
          <a:r>
            <a:rPr lang="en-US"/>
            <a:t>Color gain not matching</a:t>
          </a:r>
        </a:p>
      </dgm:t>
    </dgm:pt>
    <dgm:pt modelId="{BDE099C5-2519-431E-91B6-D37F26330622}" type="parTrans" cxnId="{154AB823-4C5B-4433-A747-D8A2B5DE816D}">
      <dgm:prSet/>
      <dgm:spPr/>
      <dgm:t>
        <a:bodyPr/>
        <a:lstStyle/>
        <a:p>
          <a:endParaRPr lang="en-US"/>
        </a:p>
      </dgm:t>
    </dgm:pt>
    <dgm:pt modelId="{806DD76E-8B65-4C00-B7FB-A9D82AE7D800}" type="sibTrans" cxnId="{154AB823-4C5B-4433-A747-D8A2B5DE816D}">
      <dgm:prSet/>
      <dgm:spPr/>
      <dgm:t>
        <a:bodyPr/>
        <a:lstStyle/>
        <a:p>
          <a:endParaRPr lang="en-US"/>
        </a:p>
      </dgm:t>
    </dgm:pt>
    <dgm:pt modelId="{38BE8194-83E1-4E0E-8E6C-07284BE60D47}">
      <dgm:prSet/>
      <dgm:spPr/>
      <dgm:t>
        <a:bodyPr/>
        <a:lstStyle/>
        <a:p>
          <a:r>
            <a:rPr lang="en-US"/>
            <a:t>Length of coax cables not matching</a:t>
          </a:r>
        </a:p>
      </dgm:t>
    </dgm:pt>
    <dgm:pt modelId="{5EEB68C7-02C8-40B0-B829-42E7BB35F77F}" type="parTrans" cxnId="{BF9C9449-6DE9-42AF-82BE-ECAA5216E88C}">
      <dgm:prSet/>
      <dgm:spPr/>
      <dgm:t>
        <a:bodyPr/>
        <a:lstStyle/>
        <a:p>
          <a:endParaRPr lang="en-US"/>
        </a:p>
      </dgm:t>
    </dgm:pt>
    <dgm:pt modelId="{6B938165-CBA6-4C3D-9921-0FAC3BD32447}" type="sibTrans" cxnId="{BF9C9449-6DE9-42AF-82BE-ECAA5216E88C}">
      <dgm:prSet/>
      <dgm:spPr/>
      <dgm:t>
        <a:bodyPr/>
        <a:lstStyle/>
        <a:p>
          <a:endParaRPr lang="en-US"/>
        </a:p>
      </dgm:t>
    </dgm:pt>
    <dgm:pt modelId="{F788F39B-0A95-4D7D-9E90-6B622CE99E25}">
      <dgm:prSet/>
      <dgm:spPr/>
      <dgm:t>
        <a:bodyPr/>
        <a:lstStyle/>
        <a:p>
          <a:r>
            <a:rPr lang="en-US"/>
            <a:t>Computer freezing/rebooting, leads to lost data</a:t>
          </a:r>
        </a:p>
      </dgm:t>
    </dgm:pt>
    <dgm:pt modelId="{2E2A6966-7F12-4BFD-A18D-9CEF594EEC95}" type="parTrans" cxnId="{D927A0EB-49E9-4D82-B17A-F1B5DFA48748}">
      <dgm:prSet/>
      <dgm:spPr/>
      <dgm:t>
        <a:bodyPr/>
        <a:lstStyle/>
        <a:p>
          <a:endParaRPr lang="en-US"/>
        </a:p>
      </dgm:t>
    </dgm:pt>
    <dgm:pt modelId="{29B33011-E4B0-4554-AFF7-AC37510981B0}" type="sibTrans" cxnId="{D927A0EB-49E9-4D82-B17A-F1B5DFA48748}">
      <dgm:prSet/>
      <dgm:spPr/>
      <dgm:t>
        <a:bodyPr/>
        <a:lstStyle/>
        <a:p>
          <a:endParaRPr lang="en-US"/>
        </a:p>
      </dgm:t>
    </dgm:pt>
    <dgm:pt modelId="{D720FF44-975D-433A-903C-E63DD04DD24F}">
      <dgm:prSet/>
      <dgm:spPr/>
      <dgm:t>
        <a:bodyPr/>
        <a:lstStyle/>
        <a:p>
          <a:r>
            <a:rPr lang="en-US"/>
            <a:t>Explore autosaving options</a:t>
          </a:r>
        </a:p>
      </dgm:t>
    </dgm:pt>
    <dgm:pt modelId="{E792ABA4-1D0E-478F-A0D0-D478D784B9FF}" type="parTrans" cxnId="{E2A0259C-F668-4DFB-A772-36DD6DB51C9E}">
      <dgm:prSet/>
      <dgm:spPr/>
      <dgm:t>
        <a:bodyPr/>
        <a:lstStyle/>
        <a:p>
          <a:endParaRPr lang="en-US"/>
        </a:p>
      </dgm:t>
    </dgm:pt>
    <dgm:pt modelId="{2B6E792C-EE00-4782-BBFE-31EAF5AB67CB}" type="sibTrans" cxnId="{E2A0259C-F668-4DFB-A772-36DD6DB51C9E}">
      <dgm:prSet/>
      <dgm:spPr/>
      <dgm:t>
        <a:bodyPr/>
        <a:lstStyle/>
        <a:p>
          <a:endParaRPr lang="en-US"/>
        </a:p>
      </dgm:t>
    </dgm:pt>
    <dgm:pt modelId="{6ADAE8B8-AB0C-7D4A-AB99-B183C1A926A5}" type="pres">
      <dgm:prSet presAssocID="{5AA53067-3F4E-4681-9B02-495B538C7687}" presName="Name0" presStyleCnt="0">
        <dgm:presLayoutVars>
          <dgm:dir/>
          <dgm:animLvl val="lvl"/>
          <dgm:resizeHandles val="exact"/>
        </dgm:presLayoutVars>
      </dgm:prSet>
      <dgm:spPr/>
    </dgm:pt>
    <dgm:pt modelId="{500C5498-EC78-094E-B87C-6816D0C64265}" type="pres">
      <dgm:prSet presAssocID="{9A843804-BA84-42B2-BBF3-6535DCF2828E}" presName="composite" presStyleCnt="0"/>
      <dgm:spPr/>
    </dgm:pt>
    <dgm:pt modelId="{F4A86556-A9A6-3648-A5FD-563C20553C1E}" type="pres">
      <dgm:prSet presAssocID="{9A843804-BA84-42B2-BBF3-6535DCF2828E}" presName="parTx" presStyleLbl="alignNode1" presStyleIdx="0" presStyleCnt="3">
        <dgm:presLayoutVars>
          <dgm:chMax val="0"/>
          <dgm:chPref val="0"/>
          <dgm:bulletEnabled val="1"/>
        </dgm:presLayoutVars>
      </dgm:prSet>
      <dgm:spPr/>
    </dgm:pt>
    <dgm:pt modelId="{C93E5D4C-54FC-7F47-811A-C72F717EAC58}" type="pres">
      <dgm:prSet presAssocID="{9A843804-BA84-42B2-BBF3-6535DCF2828E}" presName="desTx" presStyleLbl="alignAccFollowNode1" presStyleIdx="0" presStyleCnt="3">
        <dgm:presLayoutVars>
          <dgm:bulletEnabled val="1"/>
        </dgm:presLayoutVars>
      </dgm:prSet>
      <dgm:spPr/>
    </dgm:pt>
    <dgm:pt modelId="{549DE660-E427-D847-890D-609039B60045}" type="pres">
      <dgm:prSet presAssocID="{3052343C-4704-467C-B7C7-72EA25234603}" presName="space" presStyleCnt="0"/>
      <dgm:spPr/>
    </dgm:pt>
    <dgm:pt modelId="{1E48C2AA-CE0D-E64B-B8B8-4F87094D089E}" type="pres">
      <dgm:prSet presAssocID="{1B3CDD00-BCAE-4F18-BA04-625E32F02EBB}" presName="composite" presStyleCnt="0"/>
      <dgm:spPr/>
    </dgm:pt>
    <dgm:pt modelId="{95CF7A40-9951-124D-B69E-C84C05118FBF}" type="pres">
      <dgm:prSet presAssocID="{1B3CDD00-BCAE-4F18-BA04-625E32F02EBB}" presName="parTx" presStyleLbl="alignNode1" presStyleIdx="1" presStyleCnt="3">
        <dgm:presLayoutVars>
          <dgm:chMax val="0"/>
          <dgm:chPref val="0"/>
          <dgm:bulletEnabled val="1"/>
        </dgm:presLayoutVars>
      </dgm:prSet>
      <dgm:spPr/>
    </dgm:pt>
    <dgm:pt modelId="{8C9BA00A-1F9E-2349-93F6-BBF9E03ECB85}" type="pres">
      <dgm:prSet presAssocID="{1B3CDD00-BCAE-4F18-BA04-625E32F02EBB}" presName="desTx" presStyleLbl="alignAccFollowNode1" presStyleIdx="1" presStyleCnt="3">
        <dgm:presLayoutVars>
          <dgm:bulletEnabled val="1"/>
        </dgm:presLayoutVars>
      </dgm:prSet>
      <dgm:spPr/>
    </dgm:pt>
    <dgm:pt modelId="{3C794A1B-E53F-0D45-A875-E24E804973C6}" type="pres">
      <dgm:prSet presAssocID="{806DD76E-8B65-4C00-B7FB-A9D82AE7D800}" presName="space" presStyleCnt="0"/>
      <dgm:spPr/>
    </dgm:pt>
    <dgm:pt modelId="{675BF94E-0A9D-4247-B6FA-F5D2AADB4DDF}" type="pres">
      <dgm:prSet presAssocID="{F788F39B-0A95-4D7D-9E90-6B622CE99E25}" presName="composite" presStyleCnt="0"/>
      <dgm:spPr/>
    </dgm:pt>
    <dgm:pt modelId="{0CA6513C-4470-9641-BF2B-A41104940E05}" type="pres">
      <dgm:prSet presAssocID="{F788F39B-0A95-4D7D-9E90-6B622CE99E25}" presName="parTx" presStyleLbl="alignNode1" presStyleIdx="2" presStyleCnt="3">
        <dgm:presLayoutVars>
          <dgm:chMax val="0"/>
          <dgm:chPref val="0"/>
          <dgm:bulletEnabled val="1"/>
        </dgm:presLayoutVars>
      </dgm:prSet>
      <dgm:spPr/>
    </dgm:pt>
    <dgm:pt modelId="{0A195ADF-EEBE-4A4D-9363-F1138840B478}" type="pres">
      <dgm:prSet presAssocID="{F788F39B-0A95-4D7D-9E90-6B622CE99E25}" presName="desTx" presStyleLbl="alignAccFollowNode1" presStyleIdx="2" presStyleCnt="3">
        <dgm:presLayoutVars>
          <dgm:bulletEnabled val="1"/>
        </dgm:presLayoutVars>
      </dgm:prSet>
      <dgm:spPr/>
    </dgm:pt>
  </dgm:ptLst>
  <dgm:cxnLst>
    <dgm:cxn modelId="{154AB823-4C5B-4433-A747-D8A2B5DE816D}" srcId="{5AA53067-3F4E-4681-9B02-495B538C7687}" destId="{1B3CDD00-BCAE-4F18-BA04-625E32F02EBB}" srcOrd="1" destOrd="0" parTransId="{BDE099C5-2519-431E-91B6-D37F26330622}" sibTransId="{806DD76E-8B65-4C00-B7FB-A9D82AE7D800}"/>
    <dgm:cxn modelId="{BF9C9449-6DE9-42AF-82BE-ECAA5216E88C}" srcId="{1B3CDD00-BCAE-4F18-BA04-625E32F02EBB}" destId="{38BE8194-83E1-4E0E-8E6C-07284BE60D47}" srcOrd="0" destOrd="0" parTransId="{5EEB68C7-02C8-40B0-B829-42E7BB35F77F}" sibTransId="{6B938165-CBA6-4C3D-9921-0FAC3BD32447}"/>
    <dgm:cxn modelId="{4420DE5C-15B3-8747-BFCA-7BB97DDD559F}" type="presOf" srcId="{B5A86DCC-402E-414A-87F6-0E4B498BE6FF}" destId="{C93E5D4C-54FC-7F47-811A-C72F717EAC58}" srcOrd="0" destOrd="0" presId="urn:microsoft.com/office/officeart/2005/8/layout/hList1"/>
    <dgm:cxn modelId="{B7299975-D20E-A645-99DB-CFB6D075362F}" type="presOf" srcId="{5AA53067-3F4E-4681-9B02-495B538C7687}" destId="{6ADAE8B8-AB0C-7D4A-AB99-B183C1A926A5}" srcOrd="0" destOrd="0" presId="urn:microsoft.com/office/officeart/2005/8/layout/hList1"/>
    <dgm:cxn modelId="{083A117B-0EEE-2B4B-9A84-11A1DFEE117B}" type="presOf" srcId="{D720FF44-975D-433A-903C-E63DD04DD24F}" destId="{0A195ADF-EEBE-4A4D-9363-F1138840B478}" srcOrd="0" destOrd="0" presId="urn:microsoft.com/office/officeart/2005/8/layout/hList1"/>
    <dgm:cxn modelId="{09207A99-DCA8-45E6-BD94-96EECD4B7450}" srcId="{9A843804-BA84-42B2-BBF3-6535DCF2828E}" destId="{B5A86DCC-402E-414A-87F6-0E4B498BE6FF}" srcOrd="0" destOrd="0" parTransId="{2FC22DFD-3675-4067-B8A7-CD7DA42E7BF8}" sibTransId="{D7D60F75-B1CE-497F-9416-C44E69CE7EC5}"/>
    <dgm:cxn modelId="{E2A0259C-F668-4DFB-A772-36DD6DB51C9E}" srcId="{F788F39B-0A95-4D7D-9E90-6B622CE99E25}" destId="{D720FF44-975D-433A-903C-E63DD04DD24F}" srcOrd="0" destOrd="0" parTransId="{E792ABA4-1D0E-478F-A0D0-D478D784B9FF}" sibTransId="{2B6E792C-EE00-4782-BBFE-31EAF5AB67CB}"/>
    <dgm:cxn modelId="{149F43B7-2DAF-4264-9057-E0E2FE459FBA}" srcId="{5AA53067-3F4E-4681-9B02-495B538C7687}" destId="{9A843804-BA84-42B2-BBF3-6535DCF2828E}" srcOrd="0" destOrd="0" parTransId="{2D58A367-2356-4C54-9472-3DC6BC3750E8}" sibTransId="{3052343C-4704-467C-B7C7-72EA25234603}"/>
    <dgm:cxn modelId="{6B8894B9-345E-E04A-A5F3-A975D109107E}" type="presOf" srcId="{F788F39B-0A95-4D7D-9E90-6B622CE99E25}" destId="{0CA6513C-4470-9641-BF2B-A41104940E05}" srcOrd="0" destOrd="0" presId="urn:microsoft.com/office/officeart/2005/8/layout/hList1"/>
    <dgm:cxn modelId="{123F72DC-6119-B04D-8D35-0A8C8B40C8AC}" type="presOf" srcId="{1B3CDD00-BCAE-4F18-BA04-625E32F02EBB}" destId="{95CF7A40-9951-124D-B69E-C84C05118FBF}" srcOrd="0" destOrd="0" presId="urn:microsoft.com/office/officeart/2005/8/layout/hList1"/>
    <dgm:cxn modelId="{FF0AC6DE-6627-4B41-BB15-A013D92CC9A6}" type="presOf" srcId="{38BE8194-83E1-4E0E-8E6C-07284BE60D47}" destId="{8C9BA00A-1F9E-2349-93F6-BBF9E03ECB85}" srcOrd="0" destOrd="0" presId="urn:microsoft.com/office/officeart/2005/8/layout/hList1"/>
    <dgm:cxn modelId="{D927A0EB-49E9-4D82-B17A-F1B5DFA48748}" srcId="{5AA53067-3F4E-4681-9B02-495B538C7687}" destId="{F788F39B-0A95-4D7D-9E90-6B622CE99E25}" srcOrd="2" destOrd="0" parTransId="{2E2A6966-7F12-4BFD-A18D-9CEF594EEC95}" sibTransId="{29B33011-E4B0-4554-AFF7-AC37510981B0}"/>
    <dgm:cxn modelId="{7966F9EE-53BB-044C-BE6F-CCD02DE04F52}" type="presOf" srcId="{9A843804-BA84-42B2-BBF3-6535DCF2828E}" destId="{F4A86556-A9A6-3648-A5FD-563C20553C1E}" srcOrd="0" destOrd="0" presId="urn:microsoft.com/office/officeart/2005/8/layout/hList1"/>
    <dgm:cxn modelId="{4CFB0E9A-037E-F745-827C-5C8F479E31F4}" type="presParOf" srcId="{6ADAE8B8-AB0C-7D4A-AB99-B183C1A926A5}" destId="{500C5498-EC78-094E-B87C-6816D0C64265}" srcOrd="0" destOrd="0" presId="urn:microsoft.com/office/officeart/2005/8/layout/hList1"/>
    <dgm:cxn modelId="{F5FAECA9-AE20-AE44-8A04-68515EBBFA54}" type="presParOf" srcId="{500C5498-EC78-094E-B87C-6816D0C64265}" destId="{F4A86556-A9A6-3648-A5FD-563C20553C1E}" srcOrd="0" destOrd="0" presId="urn:microsoft.com/office/officeart/2005/8/layout/hList1"/>
    <dgm:cxn modelId="{04A1246D-0CC8-034F-8F28-09ACE603E052}" type="presParOf" srcId="{500C5498-EC78-094E-B87C-6816D0C64265}" destId="{C93E5D4C-54FC-7F47-811A-C72F717EAC58}" srcOrd="1" destOrd="0" presId="urn:microsoft.com/office/officeart/2005/8/layout/hList1"/>
    <dgm:cxn modelId="{6D5C4B76-F305-2D4D-8791-7CA66606C6BF}" type="presParOf" srcId="{6ADAE8B8-AB0C-7D4A-AB99-B183C1A926A5}" destId="{549DE660-E427-D847-890D-609039B60045}" srcOrd="1" destOrd="0" presId="urn:microsoft.com/office/officeart/2005/8/layout/hList1"/>
    <dgm:cxn modelId="{281F8224-37C6-CA44-A190-E17A83B93330}" type="presParOf" srcId="{6ADAE8B8-AB0C-7D4A-AB99-B183C1A926A5}" destId="{1E48C2AA-CE0D-E64B-B8B8-4F87094D089E}" srcOrd="2" destOrd="0" presId="urn:microsoft.com/office/officeart/2005/8/layout/hList1"/>
    <dgm:cxn modelId="{65F4CDAF-EC95-D245-AFAE-EBEEDB88D692}" type="presParOf" srcId="{1E48C2AA-CE0D-E64B-B8B8-4F87094D089E}" destId="{95CF7A40-9951-124D-B69E-C84C05118FBF}" srcOrd="0" destOrd="0" presId="urn:microsoft.com/office/officeart/2005/8/layout/hList1"/>
    <dgm:cxn modelId="{0997434F-CF8E-324C-A785-E61A93E0E7C7}" type="presParOf" srcId="{1E48C2AA-CE0D-E64B-B8B8-4F87094D089E}" destId="{8C9BA00A-1F9E-2349-93F6-BBF9E03ECB85}" srcOrd="1" destOrd="0" presId="urn:microsoft.com/office/officeart/2005/8/layout/hList1"/>
    <dgm:cxn modelId="{6A3803EE-5DF7-BA40-818D-736154EC71D8}" type="presParOf" srcId="{6ADAE8B8-AB0C-7D4A-AB99-B183C1A926A5}" destId="{3C794A1B-E53F-0D45-A875-E24E804973C6}" srcOrd="3" destOrd="0" presId="urn:microsoft.com/office/officeart/2005/8/layout/hList1"/>
    <dgm:cxn modelId="{CA97824F-369E-3847-949B-EAB315F72B3B}" type="presParOf" srcId="{6ADAE8B8-AB0C-7D4A-AB99-B183C1A926A5}" destId="{675BF94E-0A9D-4247-B6FA-F5D2AADB4DDF}" srcOrd="4" destOrd="0" presId="urn:microsoft.com/office/officeart/2005/8/layout/hList1"/>
    <dgm:cxn modelId="{9FFC4EA1-DDBB-7F47-A034-C1A831AB8EE7}" type="presParOf" srcId="{675BF94E-0A9D-4247-B6FA-F5D2AADB4DDF}" destId="{0CA6513C-4470-9641-BF2B-A41104940E05}" srcOrd="0" destOrd="0" presId="urn:microsoft.com/office/officeart/2005/8/layout/hList1"/>
    <dgm:cxn modelId="{65B7DF61-E9A6-3549-8B3F-4949A543DBD3}" type="presParOf" srcId="{675BF94E-0A9D-4247-B6FA-F5D2AADB4DDF}" destId="{0A195ADF-EEBE-4A4D-9363-F1138840B4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5EEE1-80BC-4200-96A4-2484BDFDEF57}"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5A7D948F-2924-47DE-85B8-3F183B5C056B}">
      <dgm:prSet/>
      <dgm:spPr/>
      <dgm:t>
        <a:bodyPr/>
        <a:lstStyle/>
        <a:p>
          <a:pPr>
            <a:defRPr b="1"/>
          </a:pPr>
          <a:r>
            <a:rPr lang="en-US"/>
            <a:t>this weekend</a:t>
          </a:r>
        </a:p>
      </dgm:t>
    </dgm:pt>
    <dgm:pt modelId="{CBC486F9-F2C3-4409-B327-DEB07BCFD2D1}" type="parTrans" cxnId="{12D4B44C-577F-4708-BD89-095C7C4A3CFE}">
      <dgm:prSet/>
      <dgm:spPr/>
      <dgm:t>
        <a:bodyPr/>
        <a:lstStyle/>
        <a:p>
          <a:endParaRPr lang="en-US"/>
        </a:p>
      </dgm:t>
    </dgm:pt>
    <dgm:pt modelId="{7E2F8D74-7FD8-4352-B2C5-450B682AD577}" type="sibTrans" cxnId="{12D4B44C-577F-4708-BD89-095C7C4A3CFE}">
      <dgm:prSet/>
      <dgm:spPr/>
      <dgm:t>
        <a:bodyPr/>
        <a:lstStyle/>
        <a:p>
          <a:endParaRPr lang="en-US"/>
        </a:p>
      </dgm:t>
    </dgm:pt>
    <dgm:pt modelId="{E1C644DF-DF4B-4ECB-90A8-58A611A7AA1D}">
      <dgm:prSet/>
      <dgm:spPr/>
      <dgm:t>
        <a:bodyPr/>
        <a:lstStyle/>
        <a:p>
          <a:r>
            <a:rPr lang="en-US"/>
            <a:t>Move Telescope to 10 ft</a:t>
          </a:r>
        </a:p>
      </dgm:t>
    </dgm:pt>
    <dgm:pt modelId="{7E5E2A48-7A80-4656-B12E-846C891CCB57}" type="parTrans" cxnId="{535DCA0A-D237-4719-9664-F525AB7F6C65}">
      <dgm:prSet/>
      <dgm:spPr/>
      <dgm:t>
        <a:bodyPr/>
        <a:lstStyle/>
        <a:p>
          <a:endParaRPr lang="en-US"/>
        </a:p>
      </dgm:t>
    </dgm:pt>
    <dgm:pt modelId="{FDC86117-2029-41E3-B424-A54D1D6612BA}" type="sibTrans" cxnId="{535DCA0A-D237-4719-9664-F525AB7F6C65}">
      <dgm:prSet/>
      <dgm:spPr/>
      <dgm:t>
        <a:bodyPr/>
        <a:lstStyle/>
        <a:p>
          <a:endParaRPr lang="en-US"/>
        </a:p>
      </dgm:t>
    </dgm:pt>
    <dgm:pt modelId="{F20B0743-C72C-49D3-BC3F-A61C6B0D1CA8}">
      <dgm:prSet/>
      <dgm:spPr/>
      <dgm:t>
        <a:bodyPr/>
        <a:lstStyle/>
        <a:p>
          <a:pPr>
            <a:defRPr b="1"/>
          </a:pPr>
          <a:r>
            <a:rPr lang="en-US"/>
            <a:t>5 Oct.</a:t>
          </a:r>
        </a:p>
      </dgm:t>
    </dgm:pt>
    <dgm:pt modelId="{A2A309C1-13A6-4D40-8177-59EFF5D059ED}" type="parTrans" cxnId="{DC1C16CA-6B82-409F-9D06-DD3A2B907CAA}">
      <dgm:prSet/>
      <dgm:spPr/>
      <dgm:t>
        <a:bodyPr/>
        <a:lstStyle/>
        <a:p>
          <a:endParaRPr lang="en-US"/>
        </a:p>
      </dgm:t>
    </dgm:pt>
    <dgm:pt modelId="{58DD9FD0-033B-4432-AF97-6B1C1BA08906}" type="sibTrans" cxnId="{DC1C16CA-6B82-409F-9D06-DD3A2B907CAA}">
      <dgm:prSet/>
      <dgm:spPr/>
      <dgm:t>
        <a:bodyPr/>
        <a:lstStyle/>
        <a:p>
          <a:endParaRPr lang="en-US"/>
        </a:p>
      </dgm:t>
    </dgm:pt>
    <dgm:pt modelId="{70A6C244-806E-415B-B4F1-A49780946A1E}">
      <dgm:prSet/>
      <dgm:spPr/>
      <dgm:t>
        <a:bodyPr/>
        <a:lstStyle/>
        <a:p>
          <a:r>
            <a:rPr lang="en-US"/>
            <a:t>Move Telescope to 10ft/15ft</a:t>
          </a:r>
        </a:p>
      </dgm:t>
    </dgm:pt>
    <dgm:pt modelId="{C8C9ED0F-5246-4A08-9797-2D167DEA06D0}" type="parTrans" cxnId="{365FACC1-1CAC-40F4-A5B5-BA93CD5C1F9D}">
      <dgm:prSet/>
      <dgm:spPr/>
      <dgm:t>
        <a:bodyPr/>
        <a:lstStyle/>
        <a:p>
          <a:endParaRPr lang="en-US"/>
        </a:p>
      </dgm:t>
    </dgm:pt>
    <dgm:pt modelId="{F96BA12F-1A59-401D-A697-CB03CF7BA900}" type="sibTrans" cxnId="{365FACC1-1CAC-40F4-A5B5-BA93CD5C1F9D}">
      <dgm:prSet/>
      <dgm:spPr/>
      <dgm:t>
        <a:bodyPr/>
        <a:lstStyle/>
        <a:p>
          <a:endParaRPr lang="en-US"/>
        </a:p>
      </dgm:t>
    </dgm:pt>
    <dgm:pt modelId="{A29ECB68-F7CC-4251-8C46-B51A10A2931B}">
      <dgm:prSet/>
      <dgm:spPr/>
      <dgm:t>
        <a:bodyPr/>
        <a:lstStyle/>
        <a:p>
          <a:pPr>
            <a:defRPr b="1"/>
          </a:pPr>
          <a:r>
            <a:rPr lang="en-US"/>
            <a:t>12 Oct.</a:t>
          </a:r>
        </a:p>
      </dgm:t>
    </dgm:pt>
    <dgm:pt modelId="{2914F3F6-9AF5-4152-B4A5-2CAE8F70F46C}" type="parTrans" cxnId="{BFD80E17-FA77-45C0-A984-75D6BD94C23A}">
      <dgm:prSet/>
      <dgm:spPr/>
      <dgm:t>
        <a:bodyPr/>
        <a:lstStyle/>
        <a:p>
          <a:endParaRPr lang="en-US"/>
        </a:p>
      </dgm:t>
    </dgm:pt>
    <dgm:pt modelId="{503EE098-0DAA-4A18-98DE-CCAB00A690FE}" type="sibTrans" cxnId="{BFD80E17-FA77-45C0-A984-75D6BD94C23A}">
      <dgm:prSet/>
      <dgm:spPr/>
      <dgm:t>
        <a:bodyPr/>
        <a:lstStyle/>
        <a:p>
          <a:endParaRPr lang="en-US"/>
        </a:p>
      </dgm:t>
    </dgm:pt>
    <dgm:pt modelId="{B72DC913-E645-41EC-AF12-95900BFFA28C}">
      <dgm:prSet/>
      <dgm:spPr/>
      <dgm:t>
        <a:bodyPr/>
        <a:lstStyle/>
        <a:p>
          <a:r>
            <a:rPr lang="en-US"/>
            <a:t>Reverse orientation from last week</a:t>
          </a:r>
        </a:p>
      </dgm:t>
    </dgm:pt>
    <dgm:pt modelId="{35C73A10-8AD9-4340-AF7F-F0A9B60FEE63}" type="parTrans" cxnId="{1E3BCF7E-1216-4BEA-AAD6-38CDDDD3A8C5}">
      <dgm:prSet/>
      <dgm:spPr/>
      <dgm:t>
        <a:bodyPr/>
        <a:lstStyle/>
        <a:p>
          <a:endParaRPr lang="en-US"/>
        </a:p>
      </dgm:t>
    </dgm:pt>
    <dgm:pt modelId="{C1846E3F-D8FE-4756-BDC0-D01D0FBAF94B}" type="sibTrans" cxnId="{1E3BCF7E-1216-4BEA-AAD6-38CDDDD3A8C5}">
      <dgm:prSet/>
      <dgm:spPr/>
      <dgm:t>
        <a:bodyPr/>
        <a:lstStyle/>
        <a:p>
          <a:endParaRPr lang="en-US"/>
        </a:p>
      </dgm:t>
    </dgm:pt>
    <dgm:pt modelId="{A72BF4CC-8415-42B0-A737-709C6E0FC8B7}">
      <dgm:prSet/>
      <dgm:spPr/>
      <dgm:t>
        <a:bodyPr/>
        <a:lstStyle/>
        <a:p>
          <a:pPr>
            <a:defRPr b="1"/>
          </a:pPr>
          <a:r>
            <a:rPr lang="en-US"/>
            <a:t>19 Oct.</a:t>
          </a:r>
        </a:p>
      </dgm:t>
    </dgm:pt>
    <dgm:pt modelId="{42D3D058-3F6D-4D99-B543-1D4727648892}" type="parTrans" cxnId="{9095EE18-E88E-43F3-B2A4-9FFAAC59E75A}">
      <dgm:prSet/>
      <dgm:spPr/>
      <dgm:t>
        <a:bodyPr/>
        <a:lstStyle/>
        <a:p>
          <a:endParaRPr lang="en-US"/>
        </a:p>
      </dgm:t>
    </dgm:pt>
    <dgm:pt modelId="{EA7B0F23-13CA-4877-BB76-D1ACE1702BB4}" type="sibTrans" cxnId="{9095EE18-E88E-43F3-B2A4-9FFAAC59E75A}">
      <dgm:prSet/>
      <dgm:spPr/>
      <dgm:t>
        <a:bodyPr/>
        <a:lstStyle/>
        <a:p>
          <a:endParaRPr lang="en-US"/>
        </a:p>
      </dgm:t>
    </dgm:pt>
    <dgm:pt modelId="{C908FADD-FFC0-4EDA-8A68-040733EF5196}">
      <dgm:prSet/>
      <dgm:spPr/>
      <dgm:t>
        <a:bodyPr/>
        <a:lstStyle/>
        <a:p>
          <a:r>
            <a:rPr lang="en-US"/>
            <a:t>Move telescope to 15ft/20ft</a:t>
          </a:r>
        </a:p>
      </dgm:t>
    </dgm:pt>
    <dgm:pt modelId="{54D0AA29-BF49-4E5F-B428-6EF2E8773D13}" type="parTrans" cxnId="{5B209DDD-FE8C-4F20-A3CF-532AF4169D00}">
      <dgm:prSet/>
      <dgm:spPr/>
      <dgm:t>
        <a:bodyPr/>
        <a:lstStyle/>
        <a:p>
          <a:endParaRPr lang="en-US"/>
        </a:p>
      </dgm:t>
    </dgm:pt>
    <dgm:pt modelId="{FD5C3736-6260-46E9-B401-E7693584007E}" type="sibTrans" cxnId="{5B209DDD-FE8C-4F20-A3CF-532AF4169D00}">
      <dgm:prSet/>
      <dgm:spPr/>
      <dgm:t>
        <a:bodyPr/>
        <a:lstStyle/>
        <a:p>
          <a:endParaRPr lang="en-US"/>
        </a:p>
      </dgm:t>
    </dgm:pt>
    <dgm:pt modelId="{DECDD0D6-E6F4-48CF-8F0D-D11DCA0AA5DD}">
      <dgm:prSet/>
      <dgm:spPr/>
      <dgm:t>
        <a:bodyPr/>
        <a:lstStyle/>
        <a:p>
          <a:pPr>
            <a:defRPr b="1"/>
          </a:pPr>
          <a:r>
            <a:rPr lang="en-US"/>
            <a:t>26 Oct.</a:t>
          </a:r>
        </a:p>
      </dgm:t>
    </dgm:pt>
    <dgm:pt modelId="{5B347B75-D747-4310-9621-DC41AB46D2FA}" type="parTrans" cxnId="{14685158-0626-459D-B970-C70897A91F73}">
      <dgm:prSet/>
      <dgm:spPr/>
      <dgm:t>
        <a:bodyPr/>
        <a:lstStyle/>
        <a:p>
          <a:endParaRPr lang="en-US"/>
        </a:p>
      </dgm:t>
    </dgm:pt>
    <dgm:pt modelId="{3CC7F042-A062-40F4-9855-EEF134939D56}" type="sibTrans" cxnId="{14685158-0626-459D-B970-C70897A91F73}">
      <dgm:prSet/>
      <dgm:spPr/>
      <dgm:t>
        <a:bodyPr/>
        <a:lstStyle/>
        <a:p>
          <a:endParaRPr lang="en-US"/>
        </a:p>
      </dgm:t>
    </dgm:pt>
    <dgm:pt modelId="{304A6336-8B17-416C-8442-57AEA60CC2AB}">
      <dgm:prSet/>
      <dgm:spPr/>
      <dgm:t>
        <a:bodyPr/>
        <a:lstStyle/>
        <a:p>
          <a:r>
            <a:rPr lang="en-US"/>
            <a:t>Reverse orientation from last week</a:t>
          </a:r>
        </a:p>
      </dgm:t>
    </dgm:pt>
    <dgm:pt modelId="{05D30F74-91A6-40A8-B0E5-A1E79DCDCBDC}" type="parTrans" cxnId="{B02A6687-F7F0-4866-8721-5C08E0538DC2}">
      <dgm:prSet/>
      <dgm:spPr/>
      <dgm:t>
        <a:bodyPr/>
        <a:lstStyle/>
        <a:p>
          <a:endParaRPr lang="en-US"/>
        </a:p>
      </dgm:t>
    </dgm:pt>
    <dgm:pt modelId="{14355CB2-6407-402F-845B-B18C44813DF4}" type="sibTrans" cxnId="{B02A6687-F7F0-4866-8721-5C08E0538DC2}">
      <dgm:prSet/>
      <dgm:spPr/>
      <dgm:t>
        <a:bodyPr/>
        <a:lstStyle/>
        <a:p>
          <a:endParaRPr lang="en-US"/>
        </a:p>
      </dgm:t>
    </dgm:pt>
    <dgm:pt modelId="{3A6286AE-279E-4837-AB1B-0323FB0C24A2}">
      <dgm:prSet/>
      <dgm:spPr/>
      <dgm:t>
        <a:bodyPr/>
        <a:lstStyle/>
        <a:p>
          <a:pPr>
            <a:defRPr b="1"/>
          </a:pPr>
          <a:r>
            <a:rPr lang="en-US"/>
            <a:t>2 Nov.</a:t>
          </a:r>
        </a:p>
      </dgm:t>
    </dgm:pt>
    <dgm:pt modelId="{722AAE30-7357-4526-A75F-EFBF092BDA8B}" type="parTrans" cxnId="{5724CD4D-FA59-403B-91A8-C7BDD7B3EBB3}">
      <dgm:prSet/>
      <dgm:spPr/>
      <dgm:t>
        <a:bodyPr/>
        <a:lstStyle/>
        <a:p>
          <a:endParaRPr lang="en-US"/>
        </a:p>
      </dgm:t>
    </dgm:pt>
    <dgm:pt modelId="{11330602-C6EA-4099-B456-0F0539F1ADAA}" type="sibTrans" cxnId="{5724CD4D-FA59-403B-91A8-C7BDD7B3EBB3}">
      <dgm:prSet/>
      <dgm:spPr/>
      <dgm:t>
        <a:bodyPr/>
        <a:lstStyle/>
        <a:p>
          <a:endParaRPr lang="en-US"/>
        </a:p>
      </dgm:t>
    </dgm:pt>
    <dgm:pt modelId="{C92B3B29-DBF5-4C4E-B2D0-AE87952E81C7}">
      <dgm:prSet/>
      <dgm:spPr/>
      <dgm:t>
        <a:bodyPr/>
        <a:lstStyle/>
        <a:p>
          <a:r>
            <a:rPr lang="en-US"/>
            <a:t>Jupiter Observations</a:t>
          </a:r>
        </a:p>
      </dgm:t>
    </dgm:pt>
    <dgm:pt modelId="{AEC9C0F2-5C8F-4883-A3E4-100F278B0852}" type="parTrans" cxnId="{6F451CDB-1853-4477-8CF0-047726C8ABA1}">
      <dgm:prSet/>
      <dgm:spPr/>
      <dgm:t>
        <a:bodyPr/>
        <a:lstStyle/>
        <a:p>
          <a:endParaRPr lang="en-US"/>
        </a:p>
      </dgm:t>
    </dgm:pt>
    <dgm:pt modelId="{9B5E5FBE-B80C-42C9-AACB-D4FD9F9509DF}" type="sibTrans" cxnId="{6F451CDB-1853-4477-8CF0-047726C8ABA1}">
      <dgm:prSet/>
      <dgm:spPr/>
      <dgm:t>
        <a:bodyPr/>
        <a:lstStyle/>
        <a:p>
          <a:endParaRPr lang="en-US"/>
        </a:p>
      </dgm:t>
    </dgm:pt>
    <dgm:pt modelId="{E7133CAA-67DC-4ACE-BC3C-8E4EB1E97BAE}">
      <dgm:prSet/>
      <dgm:spPr/>
      <dgm:t>
        <a:bodyPr/>
        <a:lstStyle/>
        <a:p>
          <a:pPr>
            <a:defRPr b="1"/>
          </a:pPr>
          <a:r>
            <a:rPr lang="en-US"/>
            <a:t>9 Nov.</a:t>
          </a:r>
        </a:p>
      </dgm:t>
    </dgm:pt>
    <dgm:pt modelId="{99679BFE-02CF-45CE-836B-9AFFD868B6CD}" type="parTrans" cxnId="{AEE1F033-F33F-45DF-9385-631A6BDEF6F4}">
      <dgm:prSet/>
      <dgm:spPr/>
      <dgm:t>
        <a:bodyPr/>
        <a:lstStyle/>
        <a:p>
          <a:endParaRPr lang="en-US"/>
        </a:p>
      </dgm:t>
    </dgm:pt>
    <dgm:pt modelId="{3F58DD2D-3776-4384-A7F3-6CE668AA3F2A}" type="sibTrans" cxnId="{AEE1F033-F33F-45DF-9385-631A6BDEF6F4}">
      <dgm:prSet/>
      <dgm:spPr/>
      <dgm:t>
        <a:bodyPr/>
        <a:lstStyle/>
        <a:p>
          <a:endParaRPr lang="en-US"/>
        </a:p>
      </dgm:t>
    </dgm:pt>
    <dgm:pt modelId="{C4805ED7-F122-49E2-B3F2-D12BE9258E56}">
      <dgm:prSet/>
      <dgm:spPr/>
      <dgm:t>
        <a:bodyPr/>
        <a:lstStyle/>
        <a:p>
          <a:r>
            <a:rPr lang="en-US"/>
            <a:t>Processing of data</a:t>
          </a:r>
        </a:p>
      </dgm:t>
    </dgm:pt>
    <dgm:pt modelId="{5ACAFA03-584F-45CC-8AFA-BE6563DD8B1C}" type="parTrans" cxnId="{95CC0D5A-9CF2-440D-B9A2-2B405E05964B}">
      <dgm:prSet/>
      <dgm:spPr/>
      <dgm:t>
        <a:bodyPr/>
        <a:lstStyle/>
        <a:p>
          <a:endParaRPr lang="en-US"/>
        </a:p>
      </dgm:t>
    </dgm:pt>
    <dgm:pt modelId="{018E07C7-2389-42AB-8BB8-469C4FB3332D}" type="sibTrans" cxnId="{95CC0D5A-9CF2-440D-B9A2-2B405E05964B}">
      <dgm:prSet/>
      <dgm:spPr/>
      <dgm:t>
        <a:bodyPr/>
        <a:lstStyle/>
        <a:p>
          <a:endParaRPr lang="en-US"/>
        </a:p>
      </dgm:t>
    </dgm:pt>
    <dgm:pt modelId="{A75B663A-3537-0D4A-B4A2-706EE2351BA3}" type="pres">
      <dgm:prSet presAssocID="{B3C5EEE1-80BC-4200-96A4-2484BDFDEF57}" presName="root" presStyleCnt="0">
        <dgm:presLayoutVars>
          <dgm:chMax/>
          <dgm:chPref/>
          <dgm:animLvl val="lvl"/>
        </dgm:presLayoutVars>
      </dgm:prSet>
      <dgm:spPr/>
    </dgm:pt>
    <dgm:pt modelId="{0150AFD2-6264-1149-9EFC-226FAB2142FF}" type="pres">
      <dgm:prSet presAssocID="{B3C5EEE1-80BC-4200-96A4-2484BDFDEF57}" presName="divider" presStyleLbl="node1" presStyleIdx="0" presStyleCnt="1"/>
      <dgm:spPr/>
    </dgm:pt>
    <dgm:pt modelId="{4C5CE18F-9768-0B4F-A360-3CB8E622825E}" type="pres">
      <dgm:prSet presAssocID="{B3C5EEE1-80BC-4200-96A4-2484BDFDEF57}" presName="nodes" presStyleCnt="0">
        <dgm:presLayoutVars>
          <dgm:chMax/>
          <dgm:chPref/>
          <dgm:animLvl val="lvl"/>
        </dgm:presLayoutVars>
      </dgm:prSet>
      <dgm:spPr/>
    </dgm:pt>
    <dgm:pt modelId="{061E9403-BD79-1242-A4DA-D04798A6F4E6}" type="pres">
      <dgm:prSet presAssocID="{5A7D948F-2924-47DE-85B8-3F183B5C056B}" presName="composite" presStyleCnt="0"/>
      <dgm:spPr/>
    </dgm:pt>
    <dgm:pt modelId="{510B6DA2-C9FA-9F4F-B56E-1AF8F70D8377}" type="pres">
      <dgm:prSet presAssocID="{5A7D948F-2924-47DE-85B8-3F183B5C056B}" presName="L1TextContainer" presStyleLbl="revTx" presStyleIdx="0" presStyleCnt="7">
        <dgm:presLayoutVars>
          <dgm:chMax val="1"/>
          <dgm:chPref val="1"/>
          <dgm:bulletEnabled val="1"/>
        </dgm:presLayoutVars>
      </dgm:prSet>
      <dgm:spPr/>
    </dgm:pt>
    <dgm:pt modelId="{103DDEC2-3AD9-2141-89DA-D57834A6077C}" type="pres">
      <dgm:prSet presAssocID="{5A7D948F-2924-47DE-85B8-3F183B5C056B}" presName="L2TextContainerWrapper" presStyleCnt="0">
        <dgm:presLayoutVars>
          <dgm:chMax val="0"/>
          <dgm:chPref val="0"/>
          <dgm:bulletEnabled val="1"/>
        </dgm:presLayoutVars>
      </dgm:prSet>
      <dgm:spPr/>
    </dgm:pt>
    <dgm:pt modelId="{E58EA788-4AAA-1749-854C-0D1BEFE0C30C}" type="pres">
      <dgm:prSet presAssocID="{5A7D948F-2924-47DE-85B8-3F183B5C056B}" presName="L2TextContainer" presStyleLbl="bgAccFollowNode1" presStyleIdx="0" presStyleCnt="7"/>
      <dgm:spPr/>
    </dgm:pt>
    <dgm:pt modelId="{F45D63D2-E390-044A-8ECE-3C7D896FACF1}" type="pres">
      <dgm:prSet presAssocID="{5A7D948F-2924-47DE-85B8-3F183B5C056B}" presName="FlexibleEmptyPlaceHolder" presStyleCnt="0"/>
      <dgm:spPr/>
    </dgm:pt>
    <dgm:pt modelId="{F4946A15-BB37-904B-B72A-DD84DA430272}" type="pres">
      <dgm:prSet presAssocID="{5A7D948F-2924-47DE-85B8-3F183B5C056B}" presName="ConnectLine" presStyleLbl="alignNode1" presStyleIdx="0"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40C1C6BB-D81F-B843-A259-ACF39CF76D66}" type="pres">
      <dgm:prSet presAssocID="{5A7D948F-2924-47DE-85B8-3F183B5C056B}" presName="ConnectorPoint" presStyleLbl="fgAcc1" presStyleIdx="0" presStyleCnt="7"/>
      <dgm:spPr>
        <a:solidFill>
          <a:schemeClr val="lt1">
            <a:alpha val="90000"/>
            <a:hueOff val="0"/>
            <a:satOff val="0"/>
            <a:lumOff val="0"/>
            <a:alphaOff val="0"/>
          </a:schemeClr>
        </a:solidFill>
        <a:ln w="19050" cap="flat" cmpd="sng" algn="ctr">
          <a:noFill/>
          <a:prstDash val="solid"/>
          <a:miter lim="800000"/>
        </a:ln>
        <a:effectLst/>
      </dgm:spPr>
    </dgm:pt>
    <dgm:pt modelId="{4EEB5AA1-B276-4748-8C1F-C143A3A0BD80}" type="pres">
      <dgm:prSet presAssocID="{5A7D948F-2924-47DE-85B8-3F183B5C056B}" presName="EmptyPlaceHolder" presStyleCnt="0"/>
      <dgm:spPr/>
    </dgm:pt>
    <dgm:pt modelId="{2F156974-D29F-5548-94F3-5910E96D1940}" type="pres">
      <dgm:prSet presAssocID="{7E2F8D74-7FD8-4352-B2C5-450B682AD577}" presName="spaceBetweenRectangles" presStyleCnt="0"/>
      <dgm:spPr/>
    </dgm:pt>
    <dgm:pt modelId="{BB821487-DBEE-EB49-979B-56D1E996C1AC}" type="pres">
      <dgm:prSet presAssocID="{F20B0743-C72C-49D3-BC3F-A61C6B0D1CA8}" presName="composite" presStyleCnt="0"/>
      <dgm:spPr/>
    </dgm:pt>
    <dgm:pt modelId="{77DE6E75-5A25-AA45-9F4A-BF2CB7B68710}" type="pres">
      <dgm:prSet presAssocID="{F20B0743-C72C-49D3-BC3F-A61C6B0D1CA8}" presName="L1TextContainer" presStyleLbl="revTx" presStyleIdx="1" presStyleCnt="7">
        <dgm:presLayoutVars>
          <dgm:chMax val="1"/>
          <dgm:chPref val="1"/>
          <dgm:bulletEnabled val="1"/>
        </dgm:presLayoutVars>
      </dgm:prSet>
      <dgm:spPr/>
    </dgm:pt>
    <dgm:pt modelId="{2D9A065D-1661-8545-A301-EE736D58BA14}" type="pres">
      <dgm:prSet presAssocID="{F20B0743-C72C-49D3-BC3F-A61C6B0D1CA8}" presName="L2TextContainerWrapper" presStyleCnt="0">
        <dgm:presLayoutVars>
          <dgm:chMax val="0"/>
          <dgm:chPref val="0"/>
          <dgm:bulletEnabled val="1"/>
        </dgm:presLayoutVars>
      </dgm:prSet>
      <dgm:spPr/>
    </dgm:pt>
    <dgm:pt modelId="{93E2540C-56FD-3042-BDB7-A063B6FA3F2B}" type="pres">
      <dgm:prSet presAssocID="{F20B0743-C72C-49D3-BC3F-A61C6B0D1CA8}" presName="L2TextContainer" presStyleLbl="bgAccFollowNode1" presStyleIdx="1" presStyleCnt="7"/>
      <dgm:spPr/>
    </dgm:pt>
    <dgm:pt modelId="{2F5451AA-D33A-7040-8F02-0171FC5196E6}" type="pres">
      <dgm:prSet presAssocID="{F20B0743-C72C-49D3-BC3F-A61C6B0D1CA8}" presName="FlexibleEmptyPlaceHolder" presStyleCnt="0"/>
      <dgm:spPr/>
    </dgm:pt>
    <dgm:pt modelId="{5BFAA2BB-D4AC-2A42-ABC9-34F6641A8F07}" type="pres">
      <dgm:prSet presAssocID="{F20B0743-C72C-49D3-BC3F-A61C6B0D1CA8}" presName="ConnectLine" presStyleLbl="alignNode1" presStyleIdx="1"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7E0FAFF-3BFF-B047-9073-C4B65429E205}" type="pres">
      <dgm:prSet presAssocID="{F20B0743-C72C-49D3-BC3F-A61C6B0D1CA8}" presName="ConnectorPoint" presStyleLbl="fgAcc1" presStyleIdx="1" presStyleCnt="7"/>
      <dgm:spPr>
        <a:solidFill>
          <a:schemeClr val="lt1">
            <a:alpha val="90000"/>
            <a:hueOff val="0"/>
            <a:satOff val="0"/>
            <a:lumOff val="0"/>
            <a:alphaOff val="0"/>
          </a:schemeClr>
        </a:solidFill>
        <a:ln w="19050" cap="flat" cmpd="sng" algn="ctr">
          <a:noFill/>
          <a:prstDash val="solid"/>
          <a:miter lim="800000"/>
        </a:ln>
        <a:effectLst/>
      </dgm:spPr>
    </dgm:pt>
    <dgm:pt modelId="{29CB2E34-538A-1D42-B1D9-DA40D4C7490E}" type="pres">
      <dgm:prSet presAssocID="{F20B0743-C72C-49D3-BC3F-A61C6B0D1CA8}" presName="EmptyPlaceHolder" presStyleCnt="0"/>
      <dgm:spPr/>
    </dgm:pt>
    <dgm:pt modelId="{9E86034B-FB5F-E647-B8B7-FB91A1F9643C}" type="pres">
      <dgm:prSet presAssocID="{58DD9FD0-033B-4432-AF97-6B1C1BA08906}" presName="spaceBetweenRectangles" presStyleCnt="0"/>
      <dgm:spPr/>
    </dgm:pt>
    <dgm:pt modelId="{476E79E2-E969-CA40-863E-836897D2484A}" type="pres">
      <dgm:prSet presAssocID="{A29ECB68-F7CC-4251-8C46-B51A10A2931B}" presName="composite" presStyleCnt="0"/>
      <dgm:spPr/>
    </dgm:pt>
    <dgm:pt modelId="{86E4BEAC-9BA7-7645-896E-DD65E6D5AEFA}" type="pres">
      <dgm:prSet presAssocID="{A29ECB68-F7CC-4251-8C46-B51A10A2931B}" presName="L1TextContainer" presStyleLbl="revTx" presStyleIdx="2" presStyleCnt="7">
        <dgm:presLayoutVars>
          <dgm:chMax val="1"/>
          <dgm:chPref val="1"/>
          <dgm:bulletEnabled val="1"/>
        </dgm:presLayoutVars>
      </dgm:prSet>
      <dgm:spPr/>
    </dgm:pt>
    <dgm:pt modelId="{C6C572A3-C441-0343-90F7-BCD2C275B169}" type="pres">
      <dgm:prSet presAssocID="{A29ECB68-F7CC-4251-8C46-B51A10A2931B}" presName="L2TextContainerWrapper" presStyleCnt="0">
        <dgm:presLayoutVars>
          <dgm:chMax val="0"/>
          <dgm:chPref val="0"/>
          <dgm:bulletEnabled val="1"/>
        </dgm:presLayoutVars>
      </dgm:prSet>
      <dgm:spPr/>
    </dgm:pt>
    <dgm:pt modelId="{BE149CE4-778A-6749-BE59-C2340DB85428}" type="pres">
      <dgm:prSet presAssocID="{A29ECB68-F7CC-4251-8C46-B51A10A2931B}" presName="L2TextContainer" presStyleLbl="bgAccFollowNode1" presStyleIdx="2" presStyleCnt="7"/>
      <dgm:spPr/>
    </dgm:pt>
    <dgm:pt modelId="{D98E282A-3B7A-894E-A796-35F21BDB9A87}" type="pres">
      <dgm:prSet presAssocID="{A29ECB68-F7CC-4251-8C46-B51A10A2931B}" presName="FlexibleEmptyPlaceHolder" presStyleCnt="0"/>
      <dgm:spPr/>
    </dgm:pt>
    <dgm:pt modelId="{1F65A892-73C7-4444-A45F-45F4C340C0BD}" type="pres">
      <dgm:prSet presAssocID="{A29ECB68-F7CC-4251-8C46-B51A10A2931B}" presName="ConnectLine" presStyleLbl="alignNode1" presStyleIdx="2"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08E7183-9D7B-2F49-AD7B-F524E0A9618F}" type="pres">
      <dgm:prSet presAssocID="{A29ECB68-F7CC-4251-8C46-B51A10A2931B}" presName="ConnectorPoint" presStyleLbl="fgAcc1" presStyleIdx="2" presStyleCnt="7"/>
      <dgm:spPr>
        <a:solidFill>
          <a:schemeClr val="lt1">
            <a:alpha val="90000"/>
            <a:hueOff val="0"/>
            <a:satOff val="0"/>
            <a:lumOff val="0"/>
            <a:alphaOff val="0"/>
          </a:schemeClr>
        </a:solidFill>
        <a:ln w="19050" cap="flat" cmpd="sng" algn="ctr">
          <a:noFill/>
          <a:prstDash val="solid"/>
          <a:miter lim="800000"/>
        </a:ln>
        <a:effectLst/>
      </dgm:spPr>
    </dgm:pt>
    <dgm:pt modelId="{DB2325FC-40D3-F046-8C71-E6B91391D98E}" type="pres">
      <dgm:prSet presAssocID="{A29ECB68-F7CC-4251-8C46-B51A10A2931B}" presName="EmptyPlaceHolder" presStyleCnt="0"/>
      <dgm:spPr/>
    </dgm:pt>
    <dgm:pt modelId="{DEBCD3C8-5359-B24E-B24B-FB8DC8176F15}" type="pres">
      <dgm:prSet presAssocID="{503EE098-0DAA-4A18-98DE-CCAB00A690FE}" presName="spaceBetweenRectangles" presStyleCnt="0"/>
      <dgm:spPr/>
    </dgm:pt>
    <dgm:pt modelId="{5277002B-1651-4340-A5AF-8E49F2EB8EC2}" type="pres">
      <dgm:prSet presAssocID="{A72BF4CC-8415-42B0-A737-709C6E0FC8B7}" presName="composite" presStyleCnt="0"/>
      <dgm:spPr/>
    </dgm:pt>
    <dgm:pt modelId="{44FF4396-C15A-224A-B551-360F3AFD90C6}" type="pres">
      <dgm:prSet presAssocID="{A72BF4CC-8415-42B0-A737-709C6E0FC8B7}" presName="L1TextContainer" presStyleLbl="revTx" presStyleIdx="3" presStyleCnt="7">
        <dgm:presLayoutVars>
          <dgm:chMax val="1"/>
          <dgm:chPref val="1"/>
          <dgm:bulletEnabled val="1"/>
        </dgm:presLayoutVars>
      </dgm:prSet>
      <dgm:spPr/>
    </dgm:pt>
    <dgm:pt modelId="{41AF6F65-B2E3-124E-B147-CD4A37D95102}" type="pres">
      <dgm:prSet presAssocID="{A72BF4CC-8415-42B0-A737-709C6E0FC8B7}" presName="L2TextContainerWrapper" presStyleCnt="0">
        <dgm:presLayoutVars>
          <dgm:chMax val="0"/>
          <dgm:chPref val="0"/>
          <dgm:bulletEnabled val="1"/>
        </dgm:presLayoutVars>
      </dgm:prSet>
      <dgm:spPr/>
    </dgm:pt>
    <dgm:pt modelId="{8E1797EB-818B-2842-9732-BA8AC8203AD7}" type="pres">
      <dgm:prSet presAssocID="{A72BF4CC-8415-42B0-A737-709C6E0FC8B7}" presName="L2TextContainer" presStyleLbl="bgAccFollowNode1" presStyleIdx="3" presStyleCnt="7"/>
      <dgm:spPr/>
    </dgm:pt>
    <dgm:pt modelId="{A4E7E200-3A0F-034B-8CB4-590D12909368}" type="pres">
      <dgm:prSet presAssocID="{A72BF4CC-8415-42B0-A737-709C6E0FC8B7}" presName="FlexibleEmptyPlaceHolder" presStyleCnt="0"/>
      <dgm:spPr/>
    </dgm:pt>
    <dgm:pt modelId="{41799ED2-5B2C-364E-8ED9-4EF8E5EBAE61}" type="pres">
      <dgm:prSet presAssocID="{A72BF4CC-8415-42B0-A737-709C6E0FC8B7}" presName="ConnectLine" presStyleLbl="alignNode1" presStyleIdx="3"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372E997-4E66-624E-9A10-C0D9B8EDB593}" type="pres">
      <dgm:prSet presAssocID="{A72BF4CC-8415-42B0-A737-709C6E0FC8B7}" presName="ConnectorPoint" presStyleLbl="fgAcc1" presStyleIdx="3" presStyleCnt="7"/>
      <dgm:spPr>
        <a:solidFill>
          <a:schemeClr val="lt1">
            <a:alpha val="90000"/>
            <a:hueOff val="0"/>
            <a:satOff val="0"/>
            <a:lumOff val="0"/>
            <a:alphaOff val="0"/>
          </a:schemeClr>
        </a:solidFill>
        <a:ln w="19050" cap="flat" cmpd="sng" algn="ctr">
          <a:noFill/>
          <a:prstDash val="solid"/>
          <a:miter lim="800000"/>
        </a:ln>
        <a:effectLst/>
      </dgm:spPr>
    </dgm:pt>
    <dgm:pt modelId="{1C5950EF-5FA5-E14F-B6F5-39E3D5DCE232}" type="pres">
      <dgm:prSet presAssocID="{A72BF4CC-8415-42B0-A737-709C6E0FC8B7}" presName="EmptyPlaceHolder" presStyleCnt="0"/>
      <dgm:spPr/>
    </dgm:pt>
    <dgm:pt modelId="{0F698BF9-D272-3947-AA7D-A72357060084}" type="pres">
      <dgm:prSet presAssocID="{EA7B0F23-13CA-4877-BB76-D1ACE1702BB4}" presName="spaceBetweenRectangles" presStyleCnt="0"/>
      <dgm:spPr/>
    </dgm:pt>
    <dgm:pt modelId="{49E39156-B2F4-9E40-A63D-DC0F1611376A}" type="pres">
      <dgm:prSet presAssocID="{DECDD0D6-E6F4-48CF-8F0D-D11DCA0AA5DD}" presName="composite" presStyleCnt="0"/>
      <dgm:spPr/>
    </dgm:pt>
    <dgm:pt modelId="{FBFAD4B3-0CC3-C244-A003-E31EDFFC7AA9}" type="pres">
      <dgm:prSet presAssocID="{DECDD0D6-E6F4-48CF-8F0D-D11DCA0AA5DD}" presName="L1TextContainer" presStyleLbl="revTx" presStyleIdx="4" presStyleCnt="7">
        <dgm:presLayoutVars>
          <dgm:chMax val="1"/>
          <dgm:chPref val="1"/>
          <dgm:bulletEnabled val="1"/>
        </dgm:presLayoutVars>
      </dgm:prSet>
      <dgm:spPr/>
    </dgm:pt>
    <dgm:pt modelId="{587BF28C-8610-9145-8571-8DE37B802F68}" type="pres">
      <dgm:prSet presAssocID="{DECDD0D6-E6F4-48CF-8F0D-D11DCA0AA5DD}" presName="L2TextContainerWrapper" presStyleCnt="0">
        <dgm:presLayoutVars>
          <dgm:chMax val="0"/>
          <dgm:chPref val="0"/>
          <dgm:bulletEnabled val="1"/>
        </dgm:presLayoutVars>
      </dgm:prSet>
      <dgm:spPr/>
    </dgm:pt>
    <dgm:pt modelId="{1E8CF4B6-326F-CF48-9FB4-73874BD827AD}" type="pres">
      <dgm:prSet presAssocID="{DECDD0D6-E6F4-48CF-8F0D-D11DCA0AA5DD}" presName="L2TextContainer" presStyleLbl="bgAccFollowNode1" presStyleIdx="4" presStyleCnt="7"/>
      <dgm:spPr/>
    </dgm:pt>
    <dgm:pt modelId="{462AEDE3-46C1-C64E-81FA-ADAD2A4AD788}" type="pres">
      <dgm:prSet presAssocID="{DECDD0D6-E6F4-48CF-8F0D-D11DCA0AA5DD}" presName="FlexibleEmptyPlaceHolder" presStyleCnt="0"/>
      <dgm:spPr/>
    </dgm:pt>
    <dgm:pt modelId="{ED82F1B7-185A-6147-A9DF-D1425992319B}" type="pres">
      <dgm:prSet presAssocID="{DECDD0D6-E6F4-48CF-8F0D-D11DCA0AA5DD}" presName="ConnectLine" presStyleLbl="alignNode1" presStyleIdx="4"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DE26104D-403B-F348-8606-5FF7283C26FE}" type="pres">
      <dgm:prSet presAssocID="{DECDD0D6-E6F4-48CF-8F0D-D11DCA0AA5DD}" presName="ConnectorPoint" presStyleLbl="fgAcc1" presStyleIdx="4" presStyleCnt="7"/>
      <dgm:spPr>
        <a:solidFill>
          <a:schemeClr val="lt1">
            <a:alpha val="90000"/>
            <a:hueOff val="0"/>
            <a:satOff val="0"/>
            <a:lumOff val="0"/>
            <a:alphaOff val="0"/>
          </a:schemeClr>
        </a:solidFill>
        <a:ln w="19050" cap="flat" cmpd="sng" algn="ctr">
          <a:noFill/>
          <a:prstDash val="solid"/>
          <a:miter lim="800000"/>
        </a:ln>
        <a:effectLst/>
      </dgm:spPr>
    </dgm:pt>
    <dgm:pt modelId="{B6FCBCD7-42DB-D949-A1EB-0CBFEAB00FE9}" type="pres">
      <dgm:prSet presAssocID="{DECDD0D6-E6F4-48CF-8F0D-D11DCA0AA5DD}" presName="EmptyPlaceHolder" presStyleCnt="0"/>
      <dgm:spPr/>
    </dgm:pt>
    <dgm:pt modelId="{E3CC128C-5BCC-7642-AE6E-47122C588B66}" type="pres">
      <dgm:prSet presAssocID="{3CC7F042-A062-40F4-9855-EEF134939D56}" presName="spaceBetweenRectangles" presStyleCnt="0"/>
      <dgm:spPr/>
    </dgm:pt>
    <dgm:pt modelId="{D9D2E776-2C64-5547-A537-6115A2626C89}" type="pres">
      <dgm:prSet presAssocID="{3A6286AE-279E-4837-AB1B-0323FB0C24A2}" presName="composite" presStyleCnt="0"/>
      <dgm:spPr/>
    </dgm:pt>
    <dgm:pt modelId="{ACB690AF-8597-BB4D-B4C9-3A1334EA5F06}" type="pres">
      <dgm:prSet presAssocID="{3A6286AE-279E-4837-AB1B-0323FB0C24A2}" presName="L1TextContainer" presStyleLbl="revTx" presStyleIdx="5" presStyleCnt="7">
        <dgm:presLayoutVars>
          <dgm:chMax val="1"/>
          <dgm:chPref val="1"/>
          <dgm:bulletEnabled val="1"/>
        </dgm:presLayoutVars>
      </dgm:prSet>
      <dgm:spPr/>
    </dgm:pt>
    <dgm:pt modelId="{FBDB115C-2771-2647-9DA1-C5378902EE50}" type="pres">
      <dgm:prSet presAssocID="{3A6286AE-279E-4837-AB1B-0323FB0C24A2}" presName="L2TextContainerWrapper" presStyleCnt="0">
        <dgm:presLayoutVars>
          <dgm:chMax val="0"/>
          <dgm:chPref val="0"/>
          <dgm:bulletEnabled val="1"/>
        </dgm:presLayoutVars>
      </dgm:prSet>
      <dgm:spPr/>
    </dgm:pt>
    <dgm:pt modelId="{579B0320-5385-B34F-B36A-F9EED3195DD2}" type="pres">
      <dgm:prSet presAssocID="{3A6286AE-279E-4837-AB1B-0323FB0C24A2}" presName="L2TextContainer" presStyleLbl="bgAccFollowNode1" presStyleIdx="5" presStyleCnt="7"/>
      <dgm:spPr/>
    </dgm:pt>
    <dgm:pt modelId="{D3AAFC25-D9CB-F14F-B6F4-F023968D5B7D}" type="pres">
      <dgm:prSet presAssocID="{3A6286AE-279E-4837-AB1B-0323FB0C24A2}" presName="FlexibleEmptyPlaceHolder" presStyleCnt="0"/>
      <dgm:spPr/>
    </dgm:pt>
    <dgm:pt modelId="{D337327E-028F-0646-A569-5FC1EB5CC5DD}" type="pres">
      <dgm:prSet presAssocID="{3A6286AE-279E-4837-AB1B-0323FB0C24A2}" presName="ConnectLine" presStyleLbl="alignNode1" presStyleIdx="5"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3C381613-FE97-1C4D-90AE-FD187EA6A3C1}" type="pres">
      <dgm:prSet presAssocID="{3A6286AE-279E-4837-AB1B-0323FB0C24A2}" presName="ConnectorPoint" presStyleLbl="fgAcc1" presStyleIdx="5" presStyleCnt="7"/>
      <dgm:spPr>
        <a:solidFill>
          <a:schemeClr val="lt1">
            <a:alpha val="90000"/>
            <a:hueOff val="0"/>
            <a:satOff val="0"/>
            <a:lumOff val="0"/>
            <a:alphaOff val="0"/>
          </a:schemeClr>
        </a:solidFill>
        <a:ln w="19050" cap="flat" cmpd="sng" algn="ctr">
          <a:noFill/>
          <a:prstDash val="solid"/>
          <a:miter lim="800000"/>
        </a:ln>
        <a:effectLst/>
      </dgm:spPr>
    </dgm:pt>
    <dgm:pt modelId="{FA622C10-82FD-4042-9D7D-7F5C5DCD3E01}" type="pres">
      <dgm:prSet presAssocID="{3A6286AE-279E-4837-AB1B-0323FB0C24A2}" presName="EmptyPlaceHolder" presStyleCnt="0"/>
      <dgm:spPr/>
    </dgm:pt>
    <dgm:pt modelId="{7B6ABC53-1C00-E84D-A5AE-A247B342D316}" type="pres">
      <dgm:prSet presAssocID="{11330602-C6EA-4099-B456-0F0539F1ADAA}" presName="spaceBetweenRectangles" presStyleCnt="0"/>
      <dgm:spPr/>
    </dgm:pt>
    <dgm:pt modelId="{AD43E149-C2E9-554A-972D-E188B7D9FF93}" type="pres">
      <dgm:prSet presAssocID="{E7133CAA-67DC-4ACE-BC3C-8E4EB1E97BAE}" presName="composite" presStyleCnt="0"/>
      <dgm:spPr/>
    </dgm:pt>
    <dgm:pt modelId="{D65B0A6F-3410-8B44-9644-282DC6F16468}" type="pres">
      <dgm:prSet presAssocID="{E7133CAA-67DC-4ACE-BC3C-8E4EB1E97BAE}" presName="L1TextContainer" presStyleLbl="revTx" presStyleIdx="6" presStyleCnt="7">
        <dgm:presLayoutVars>
          <dgm:chMax val="1"/>
          <dgm:chPref val="1"/>
          <dgm:bulletEnabled val="1"/>
        </dgm:presLayoutVars>
      </dgm:prSet>
      <dgm:spPr/>
    </dgm:pt>
    <dgm:pt modelId="{A447AE1E-E65C-F047-B52F-21C48F8C4983}" type="pres">
      <dgm:prSet presAssocID="{E7133CAA-67DC-4ACE-BC3C-8E4EB1E97BAE}" presName="L2TextContainerWrapper" presStyleCnt="0">
        <dgm:presLayoutVars>
          <dgm:chMax val="0"/>
          <dgm:chPref val="0"/>
          <dgm:bulletEnabled val="1"/>
        </dgm:presLayoutVars>
      </dgm:prSet>
      <dgm:spPr/>
    </dgm:pt>
    <dgm:pt modelId="{FEA8AF2B-F438-CE48-B728-0B4359F85C13}" type="pres">
      <dgm:prSet presAssocID="{E7133CAA-67DC-4ACE-BC3C-8E4EB1E97BAE}" presName="L2TextContainer" presStyleLbl="bgAccFollowNode1" presStyleIdx="6" presStyleCnt="7"/>
      <dgm:spPr/>
    </dgm:pt>
    <dgm:pt modelId="{9B101075-7A6A-784D-B5EF-1BD981781BCD}" type="pres">
      <dgm:prSet presAssocID="{E7133CAA-67DC-4ACE-BC3C-8E4EB1E97BAE}" presName="FlexibleEmptyPlaceHolder" presStyleCnt="0"/>
      <dgm:spPr/>
    </dgm:pt>
    <dgm:pt modelId="{97045E37-9462-784F-B034-055A114A62CE}" type="pres">
      <dgm:prSet presAssocID="{E7133CAA-67DC-4ACE-BC3C-8E4EB1E97BAE}" presName="ConnectLine" presStyleLbl="alignNode1" presStyleIdx="6"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DFA4EF92-2C7A-A041-9E8C-522F907C367B}" type="pres">
      <dgm:prSet presAssocID="{E7133CAA-67DC-4ACE-BC3C-8E4EB1E97BAE}" presName="ConnectorPoint" presStyleLbl="fgAcc1" presStyleIdx="6" presStyleCnt="7"/>
      <dgm:spPr>
        <a:solidFill>
          <a:schemeClr val="lt1">
            <a:alpha val="90000"/>
            <a:hueOff val="0"/>
            <a:satOff val="0"/>
            <a:lumOff val="0"/>
            <a:alphaOff val="0"/>
          </a:schemeClr>
        </a:solidFill>
        <a:ln w="19050" cap="flat" cmpd="sng" algn="ctr">
          <a:noFill/>
          <a:prstDash val="solid"/>
          <a:miter lim="800000"/>
        </a:ln>
        <a:effectLst/>
      </dgm:spPr>
    </dgm:pt>
    <dgm:pt modelId="{EFF08BEE-F18C-A646-A8E0-CB78ED9F79EA}" type="pres">
      <dgm:prSet presAssocID="{E7133CAA-67DC-4ACE-BC3C-8E4EB1E97BAE}" presName="EmptyPlaceHolder" presStyleCnt="0"/>
      <dgm:spPr/>
    </dgm:pt>
  </dgm:ptLst>
  <dgm:cxnLst>
    <dgm:cxn modelId="{535DCA0A-D237-4719-9664-F525AB7F6C65}" srcId="{5A7D948F-2924-47DE-85B8-3F183B5C056B}" destId="{E1C644DF-DF4B-4ECB-90A8-58A611A7AA1D}" srcOrd="0" destOrd="0" parTransId="{7E5E2A48-7A80-4656-B12E-846C891CCB57}" sibTransId="{FDC86117-2029-41E3-B424-A54D1D6612BA}"/>
    <dgm:cxn modelId="{BFD80E17-FA77-45C0-A984-75D6BD94C23A}" srcId="{B3C5EEE1-80BC-4200-96A4-2484BDFDEF57}" destId="{A29ECB68-F7CC-4251-8C46-B51A10A2931B}" srcOrd="2" destOrd="0" parTransId="{2914F3F6-9AF5-4152-B4A5-2CAE8F70F46C}" sibTransId="{503EE098-0DAA-4A18-98DE-CCAB00A690FE}"/>
    <dgm:cxn modelId="{9095EE18-E88E-43F3-B2A4-9FFAAC59E75A}" srcId="{B3C5EEE1-80BC-4200-96A4-2484BDFDEF57}" destId="{A72BF4CC-8415-42B0-A737-709C6E0FC8B7}" srcOrd="3" destOrd="0" parTransId="{42D3D058-3F6D-4D99-B543-1D4727648892}" sibTransId="{EA7B0F23-13CA-4877-BB76-D1ACE1702BB4}"/>
    <dgm:cxn modelId="{AEE1F033-F33F-45DF-9385-631A6BDEF6F4}" srcId="{B3C5EEE1-80BC-4200-96A4-2484BDFDEF57}" destId="{E7133CAA-67DC-4ACE-BC3C-8E4EB1E97BAE}" srcOrd="6" destOrd="0" parTransId="{99679BFE-02CF-45CE-836B-9AFFD868B6CD}" sibTransId="{3F58DD2D-3776-4384-A7F3-6CE668AA3F2A}"/>
    <dgm:cxn modelId="{AADBCB41-EFC0-7847-A19A-A4EB8F9D446D}" type="presOf" srcId="{B3C5EEE1-80BC-4200-96A4-2484BDFDEF57}" destId="{A75B663A-3537-0D4A-B4A2-706EE2351BA3}" srcOrd="0" destOrd="0" presId="urn:microsoft.com/office/officeart/2017/3/layout/HorizontalPathTimeline"/>
    <dgm:cxn modelId="{12D4B44C-577F-4708-BD89-095C7C4A3CFE}" srcId="{B3C5EEE1-80BC-4200-96A4-2484BDFDEF57}" destId="{5A7D948F-2924-47DE-85B8-3F183B5C056B}" srcOrd="0" destOrd="0" parTransId="{CBC486F9-F2C3-4409-B327-DEB07BCFD2D1}" sibTransId="{7E2F8D74-7FD8-4352-B2C5-450B682AD577}"/>
    <dgm:cxn modelId="{5724CD4D-FA59-403B-91A8-C7BDD7B3EBB3}" srcId="{B3C5EEE1-80BC-4200-96A4-2484BDFDEF57}" destId="{3A6286AE-279E-4837-AB1B-0323FB0C24A2}" srcOrd="5" destOrd="0" parTransId="{722AAE30-7357-4526-A75F-EFBF092BDA8B}" sibTransId="{11330602-C6EA-4099-B456-0F0539F1ADAA}"/>
    <dgm:cxn modelId="{1FEE7E57-9760-954D-93F2-19593DB92679}" type="presOf" srcId="{A29ECB68-F7CC-4251-8C46-B51A10A2931B}" destId="{86E4BEAC-9BA7-7645-896E-DD65E6D5AEFA}" srcOrd="0" destOrd="0" presId="urn:microsoft.com/office/officeart/2017/3/layout/HorizontalPathTimeline"/>
    <dgm:cxn modelId="{14685158-0626-459D-B970-C70897A91F73}" srcId="{B3C5EEE1-80BC-4200-96A4-2484BDFDEF57}" destId="{DECDD0D6-E6F4-48CF-8F0D-D11DCA0AA5DD}" srcOrd="4" destOrd="0" parTransId="{5B347B75-D747-4310-9621-DC41AB46D2FA}" sibTransId="{3CC7F042-A062-40F4-9855-EEF134939D56}"/>
    <dgm:cxn modelId="{95CC0D5A-9CF2-440D-B9A2-2B405E05964B}" srcId="{E7133CAA-67DC-4ACE-BC3C-8E4EB1E97BAE}" destId="{C4805ED7-F122-49E2-B3F2-D12BE9258E56}" srcOrd="0" destOrd="0" parTransId="{5ACAFA03-584F-45CC-8AFA-BE6563DD8B1C}" sibTransId="{018E07C7-2389-42AB-8BB8-469C4FB3332D}"/>
    <dgm:cxn modelId="{A0660F5C-CED1-5943-9204-E895B05D3D49}" type="presOf" srcId="{B72DC913-E645-41EC-AF12-95900BFFA28C}" destId="{BE149CE4-778A-6749-BE59-C2340DB85428}" srcOrd="0" destOrd="0" presId="urn:microsoft.com/office/officeart/2017/3/layout/HorizontalPathTimeline"/>
    <dgm:cxn modelId="{0059F07A-5810-F643-880B-3FD8405C45C3}" type="presOf" srcId="{3A6286AE-279E-4837-AB1B-0323FB0C24A2}" destId="{ACB690AF-8597-BB4D-B4C9-3A1334EA5F06}" srcOrd="0" destOrd="0" presId="urn:microsoft.com/office/officeart/2017/3/layout/HorizontalPathTimeline"/>
    <dgm:cxn modelId="{1E3BCF7E-1216-4BEA-AAD6-38CDDDD3A8C5}" srcId="{A29ECB68-F7CC-4251-8C46-B51A10A2931B}" destId="{B72DC913-E645-41EC-AF12-95900BFFA28C}" srcOrd="0" destOrd="0" parTransId="{35C73A10-8AD9-4340-AF7F-F0A9B60FEE63}" sibTransId="{C1846E3F-D8FE-4756-BDC0-D01D0FBAF94B}"/>
    <dgm:cxn modelId="{CD917D80-C499-9A48-918B-92DEF3FC5510}" type="presOf" srcId="{C4805ED7-F122-49E2-B3F2-D12BE9258E56}" destId="{FEA8AF2B-F438-CE48-B728-0B4359F85C13}" srcOrd="0" destOrd="0" presId="urn:microsoft.com/office/officeart/2017/3/layout/HorizontalPathTimeline"/>
    <dgm:cxn modelId="{B02A6687-F7F0-4866-8721-5C08E0538DC2}" srcId="{DECDD0D6-E6F4-48CF-8F0D-D11DCA0AA5DD}" destId="{304A6336-8B17-416C-8442-57AEA60CC2AB}" srcOrd="0" destOrd="0" parTransId="{05D30F74-91A6-40A8-B0E5-A1E79DCDCBDC}" sibTransId="{14355CB2-6407-402F-845B-B18C44813DF4}"/>
    <dgm:cxn modelId="{4D813D89-C140-EF43-A37A-4BAD463AD500}" type="presOf" srcId="{C908FADD-FFC0-4EDA-8A68-040733EF5196}" destId="{8E1797EB-818B-2842-9732-BA8AC8203AD7}" srcOrd="0" destOrd="0" presId="urn:microsoft.com/office/officeart/2017/3/layout/HorizontalPathTimeline"/>
    <dgm:cxn modelId="{6C8B2CB5-A450-CD46-9B49-782D8FE8A053}" type="presOf" srcId="{304A6336-8B17-416C-8442-57AEA60CC2AB}" destId="{1E8CF4B6-326F-CF48-9FB4-73874BD827AD}" srcOrd="0" destOrd="0" presId="urn:microsoft.com/office/officeart/2017/3/layout/HorizontalPathTimeline"/>
    <dgm:cxn modelId="{A80FBBBC-24E9-344F-AFB3-74C399DF5ADD}" type="presOf" srcId="{A72BF4CC-8415-42B0-A737-709C6E0FC8B7}" destId="{44FF4396-C15A-224A-B551-360F3AFD90C6}" srcOrd="0" destOrd="0" presId="urn:microsoft.com/office/officeart/2017/3/layout/HorizontalPathTimeline"/>
    <dgm:cxn modelId="{365FACC1-1CAC-40F4-A5B5-BA93CD5C1F9D}" srcId="{F20B0743-C72C-49D3-BC3F-A61C6B0D1CA8}" destId="{70A6C244-806E-415B-B4F1-A49780946A1E}" srcOrd="0" destOrd="0" parTransId="{C8C9ED0F-5246-4A08-9797-2D167DEA06D0}" sibTransId="{F96BA12F-1A59-401D-A697-CB03CF7BA900}"/>
    <dgm:cxn modelId="{DC1C16CA-6B82-409F-9D06-DD3A2B907CAA}" srcId="{B3C5EEE1-80BC-4200-96A4-2484BDFDEF57}" destId="{F20B0743-C72C-49D3-BC3F-A61C6B0D1CA8}" srcOrd="1" destOrd="0" parTransId="{A2A309C1-13A6-4D40-8177-59EFF5D059ED}" sibTransId="{58DD9FD0-033B-4432-AF97-6B1C1BA08906}"/>
    <dgm:cxn modelId="{E8BEAECC-0673-C34F-B67D-781304F9CE55}" type="presOf" srcId="{DECDD0D6-E6F4-48CF-8F0D-D11DCA0AA5DD}" destId="{FBFAD4B3-0CC3-C244-A003-E31EDFFC7AA9}" srcOrd="0" destOrd="0" presId="urn:microsoft.com/office/officeart/2017/3/layout/HorizontalPathTimeline"/>
    <dgm:cxn modelId="{A249E8CD-FA4D-3845-A0E7-56CC6EEB130C}" type="presOf" srcId="{F20B0743-C72C-49D3-BC3F-A61C6B0D1CA8}" destId="{77DE6E75-5A25-AA45-9F4A-BF2CB7B68710}" srcOrd="0" destOrd="0" presId="urn:microsoft.com/office/officeart/2017/3/layout/HorizontalPathTimeline"/>
    <dgm:cxn modelId="{A26AC6D6-3980-F647-A7F3-D8B58C493E92}" type="presOf" srcId="{E7133CAA-67DC-4ACE-BC3C-8E4EB1E97BAE}" destId="{D65B0A6F-3410-8B44-9644-282DC6F16468}" srcOrd="0" destOrd="0" presId="urn:microsoft.com/office/officeart/2017/3/layout/HorizontalPathTimeline"/>
    <dgm:cxn modelId="{56AF90D8-5704-C343-B806-549EEBDA82FE}" type="presOf" srcId="{5A7D948F-2924-47DE-85B8-3F183B5C056B}" destId="{510B6DA2-C9FA-9F4F-B56E-1AF8F70D8377}" srcOrd="0" destOrd="0" presId="urn:microsoft.com/office/officeart/2017/3/layout/HorizontalPathTimeline"/>
    <dgm:cxn modelId="{E95EB6DA-3974-3145-B048-C66599F97EB6}" type="presOf" srcId="{70A6C244-806E-415B-B4F1-A49780946A1E}" destId="{93E2540C-56FD-3042-BDB7-A063B6FA3F2B}" srcOrd="0" destOrd="0" presId="urn:microsoft.com/office/officeart/2017/3/layout/HorizontalPathTimeline"/>
    <dgm:cxn modelId="{6F451CDB-1853-4477-8CF0-047726C8ABA1}" srcId="{3A6286AE-279E-4837-AB1B-0323FB0C24A2}" destId="{C92B3B29-DBF5-4C4E-B2D0-AE87952E81C7}" srcOrd="0" destOrd="0" parTransId="{AEC9C0F2-5C8F-4883-A3E4-100F278B0852}" sibTransId="{9B5E5FBE-B80C-42C9-AACB-D4FD9F9509DF}"/>
    <dgm:cxn modelId="{5B209DDD-FE8C-4F20-A3CF-532AF4169D00}" srcId="{A72BF4CC-8415-42B0-A737-709C6E0FC8B7}" destId="{C908FADD-FFC0-4EDA-8A68-040733EF5196}" srcOrd="0" destOrd="0" parTransId="{54D0AA29-BF49-4E5F-B428-6EF2E8773D13}" sibTransId="{FD5C3736-6260-46E9-B401-E7693584007E}"/>
    <dgm:cxn modelId="{980B17E1-6247-2643-9F5D-8EAFDAE566C3}" type="presOf" srcId="{E1C644DF-DF4B-4ECB-90A8-58A611A7AA1D}" destId="{E58EA788-4AAA-1749-854C-0D1BEFE0C30C}" srcOrd="0" destOrd="0" presId="urn:microsoft.com/office/officeart/2017/3/layout/HorizontalPathTimeline"/>
    <dgm:cxn modelId="{E4F979EA-6D3F-654D-ACA1-BC3DD050B4BD}" type="presOf" srcId="{C92B3B29-DBF5-4C4E-B2D0-AE87952E81C7}" destId="{579B0320-5385-B34F-B36A-F9EED3195DD2}" srcOrd="0" destOrd="0" presId="urn:microsoft.com/office/officeart/2017/3/layout/HorizontalPathTimeline"/>
    <dgm:cxn modelId="{2C9F052F-5039-104A-972F-3ED2B120B35E}" type="presParOf" srcId="{A75B663A-3537-0D4A-B4A2-706EE2351BA3}" destId="{0150AFD2-6264-1149-9EFC-226FAB2142FF}" srcOrd="0" destOrd="0" presId="urn:microsoft.com/office/officeart/2017/3/layout/HorizontalPathTimeline"/>
    <dgm:cxn modelId="{C7046773-A337-CB49-B552-D14E404B0190}" type="presParOf" srcId="{A75B663A-3537-0D4A-B4A2-706EE2351BA3}" destId="{4C5CE18F-9768-0B4F-A360-3CB8E622825E}" srcOrd="1" destOrd="0" presId="urn:microsoft.com/office/officeart/2017/3/layout/HorizontalPathTimeline"/>
    <dgm:cxn modelId="{1B58F9A7-E61F-9048-91EA-B87D515415F0}" type="presParOf" srcId="{4C5CE18F-9768-0B4F-A360-3CB8E622825E}" destId="{061E9403-BD79-1242-A4DA-D04798A6F4E6}" srcOrd="0" destOrd="0" presId="urn:microsoft.com/office/officeart/2017/3/layout/HorizontalPathTimeline"/>
    <dgm:cxn modelId="{802BE4B9-1E07-9346-A6CF-BE2A4CA63C18}" type="presParOf" srcId="{061E9403-BD79-1242-A4DA-D04798A6F4E6}" destId="{510B6DA2-C9FA-9F4F-B56E-1AF8F70D8377}" srcOrd="0" destOrd="0" presId="urn:microsoft.com/office/officeart/2017/3/layout/HorizontalPathTimeline"/>
    <dgm:cxn modelId="{DA5A910D-126A-724B-B269-01CC549F5DC7}" type="presParOf" srcId="{061E9403-BD79-1242-A4DA-D04798A6F4E6}" destId="{103DDEC2-3AD9-2141-89DA-D57834A6077C}" srcOrd="1" destOrd="0" presId="urn:microsoft.com/office/officeart/2017/3/layout/HorizontalPathTimeline"/>
    <dgm:cxn modelId="{E423BE4B-192C-1348-A8EC-806407DE4F91}" type="presParOf" srcId="{103DDEC2-3AD9-2141-89DA-D57834A6077C}" destId="{E58EA788-4AAA-1749-854C-0D1BEFE0C30C}" srcOrd="0" destOrd="0" presId="urn:microsoft.com/office/officeart/2017/3/layout/HorizontalPathTimeline"/>
    <dgm:cxn modelId="{BB4A7C64-85A4-8247-997C-7006538C30D5}" type="presParOf" srcId="{103DDEC2-3AD9-2141-89DA-D57834A6077C}" destId="{F45D63D2-E390-044A-8ECE-3C7D896FACF1}" srcOrd="1" destOrd="0" presId="urn:microsoft.com/office/officeart/2017/3/layout/HorizontalPathTimeline"/>
    <dgm:cxn modelId="{B0E90D02-3BF4-A244-8C88-3955A8C3A0A2}" type="presParOf" srcId="{061E9403-BD79-1242-A4DA-D04798A6F4E6}" destId="{F4946A15-BB37-904B-B72A-DD84DA430272}" srcOrd="2" destOrd="0" presId="urn:microsoft.com/office/officeart/2017/3/layout/HorizontalPathTimeline"/>
    <dgm:cxn modelId="{1A394EEF-B419-534F-AF57-6CE316E39B35}" type="presParOf" srcId="{061E9403-BD79-1242-A4DA-D04798A6F4E6}" destId="{40C1C6BB-D81F-B843-A259-ACF39CF76D66}" srcOrd="3" destOrd="0" presId="urn:microsoft.com/office/officeart/2017/3/layout/HorizontalPathTimeline"/>
    <dgm:cxn modelId="{E15069C7-C308-FB48-8DF5-2983DD1352B6}" type="presParOf" srcId="{061E9403-BD79-1242-A4DA-D04798A6F4E6}" destId="{4EEB5AA1-B276-4748-8C1F-C143A3A0BD80}" srcOrd="4" destOrd="0" presId="urn:microsoft.com/office/officeart/2017/3/layout/HorizontalPathTimeline"/>
    <dgm:cxn modelId="{A75A2B47-E3B1-FD43-99B8-F8D08DFE4E9F}" type="presParOf" srcId="{4C5CE18F-9768-0B4F-A360-3CB8E622825E}" destId="{2F156974-D29F-5548-94F3-5910E96D1940}" srcOrd="1" destOrd="0" presId="urn:microsoft.com/office/officeart/2017/3/layout/HorizontalPathTimeline"/>
    <dgm:cxn modelId="{1E11594A-6FDD-5048-BE27-64F43566B6DA}" type="presParOf" srcId="{4C5CE18F-9768-0B4F-A360-3CB8E622825E}" destId="{BB821487-DBEE-EB49-979B-56D1E996C1AC}" srcOrd="2" destOrd="0" presId="urn:microsoft.com/office/officeart/2017/3/layout/HorizontalPathTimeline"/>
    <dgm:cxn modelId="{B8E265ED-1A84-334D-B03E-8321B8633BDE}" type="presParOf" srcId="{BB821487-DBEE-EB49-979B-56D1E996C1AC}" destId="{77DE6E75-5A25-AA45-9F4A-BF2CB7B68710}" srcOrd="0" destOrd="0" presId="urn:microsoft.com/office/officeart/2017/3/layout/HorizontalPathTimeline"/>
    <dgm:cxn modelId="{8C16500F-8C42-F644-AC68-6F76B4D5D9D8}" type="presParOf" srcId="{BB821487-DBEE-EB49-979B-56D1E996C1AC}" destId="{2D9A065D-1661-8545-A301-EE736D58BA14}" srcOrd="1" destOrd="0" presId="urn:microsoft.com/office/officeart/2017/3/layout/HorizontalPathTimeline"/>
    <dgm:cxn modelId="{D82B7484-47C8-014F-B2BF-37DD6878233C}" type="presParOf" srcId="{2D9A065D-1661-8545-A301-EE736D58BA14}" destId="{93E2540C-56FD-3042-BDB7-A063B6FA3F2B}" srcOrd="0" destOrd="0" presId="urn:microsoft.com/office/officeart/2017/3/layout/HorizontalPathTimeline"/>
    <dgm:cxn modelId="{946D27A6-DA1C-9E4D-A8B9-2DE0FB2AB16C}" type="presParOf" srcId="{2D9A065D-1661-8545-A301-EE736D58BA14}" destId="{2F5451AA-D33A-7040-8F02-0171FC5196E6}" srcOrd="1" destOrd="0" presId="urn:microsoft.com/office/officeart/2017/3/layout/HorizontalPathTimeline"/>
    <dgm:cxn modelId="{C977A7C4-ED87-5744-A747-ECF4F8196833}" type="presParOf" srcId="{BB821487-DBEE-EB49-979B-56D1E996C1AC}" destId="{5BFAA2BB-D4AC-2A42-ABC9-34F6641A8F07}" srcOrd="2" destOrd="0" presId="urn:microsoft.com/office/officeart/2017/3/layout/HorizontalPathTimeline"/>
    <dgm:cxn modelId="{9D42E5DE-8391-ED43-A991-7CEFEFD7DA2C}" type="presParOf" srcId="{BB821487-DBEE-EB49-979B-56D1E996C1AC}" destId="{87E0FAFF-3BFF-B047-9073-C4B65429E205}" srcOrd="3" destOrd="0" presId="urn:microsoft.com/office/officeart/2017/3/layout/HorizontalPathTimeline"/>
    <dgm:cxn modelId="{E67A0F59-D7E0-0041-B636-D9BC9188FF2B}" type="presParOf" srcId="{BB821487-DBEE-EB49-979B-56D1E996C1AC}" destId="{29CB2E34-538A-1D42-B1D9-DA40D4C7490E}" srcOrd="4" destOrd="0" presId="urn:microsoft.com/office/officeart/2017/3/layout/HorizontalPathTimeline"/>
    <dgm:cxn modelId="{077774B1-8757-B444-8FFE-7C18DEA503DC}" type="presParOf" srcId="{4C5CE18F-9768-0B4F-A360-3CB8E622825E}" destId="{9E86034B-FB5F-E647-B8B7-FB91A1F9643C}" srcOrd="3" destOrd="0" presId="urn:microsoft.com/office/officeart/2017/3/layout/HorizontalPathTimeline"/>
    <dgm:cxn modelId="{4F29A82E-0231-E14A-8E72-2B07728095AF}" type="presParOf" srcId="{4C5CE18F-9768-0B4F-A360-3CB8E622825E}" destId="{476E79E2-E969-CA40-863E-836897D2484A}" srcOrd="4" destOrd="0" presId="urn:microsoft.com/office/officeart/2017/3/layout/HorizontalPathTimeline"/>
    <dgm:cxn modelId="{3D9425AE-95FD-F74E-8D0D-EBB1298E1848}" type="presParOf" srcId="{476E79E2-E969-CA40-863E-836897D2484A}" destId="{86E4BEAC-9BA7-7645-896E-DD65E6D5AEFA}" srcOrd="0" destOrd="0" presId="urn:microsoft.com/office/officeart/2017/3/layout/HorizontalPathTimeline"/>
    <dgm:cxn modelId="{94C250D7-6EA2-E44C-84CD-E581A8D61F0B}" type="presParOf" srcId="{476E79E2-E969-CA40-863E-836897D2484A}" destId="{C6C572A3-C441-0343-90F7-BCD2C275B169}" srcOrd="1" destOrd="0" presId="urn:microsoft.com/office/officeart/2017/3/layout/HorizontalPathTimeline"/>
    <dgm:cxn modelId="{080CCCFA-89BF-C847-854C-63574E56F984}" type="presParOf" srcId="{C6C572A3-C441-0343-90F7-BCD2C275B169}" destId="{BE149CE4-778A-6749-BE59-C2340DB85428}" srcOrd="0" destOrd="0" presId="urn:microsoft.com/office/officeart/2017/3/layout/HorizontalPathTimeline"/>
    <dgm:cxn modelId="{4874C4BD-F6A1-E949-8A7C-0C13D629C273}" type="presParOf" srcId="{C6C572A3-C441-0343-90F7-BCD2C275B169}" destId="{D98E282A-3B7A-894E-A796-35F21BDB9A87}" srcOrd="1" destOrd="0" presId="urn:microsoft.com/office/officeart/2017/3/layout/HorizontalPathTimeline"/>
    <dgm:cxn modelId="{EB7474BA-32A2-0644-9DE9-B98E0F595B02}" type="presParOf" srcId="{476E79E2-E969-CA40-863E-836897D2484A}" destId="{1F65A892-73C7-4444-A45F-45F4C340C0BD}" srcOrd="2" destOrd="0" presId="urn:microsoft.com/office/officeart/2017/3/layout/HorizontalPathTimeline"/>
    <dgm:cxn modelId="{6DB74FB7-00B5-3545-93C9-977ED05E63C5}" type="presParOf" srcId="{476E79E2-E969-CA40-863E-836897D2484A}" destId="{608E7183-9D7B-2F49-AD7B-F524E0A9618F}" srcOrd="3" destOrd="0" presId="urn:microsoft.com/office/officeart/2017/3/layout/HorizontalPathTimeline"/>
    <dgm:cxn modelId="{290CC147-9840-E74A-AFA6-68C852BD7768}" type="presParOf" srcId="{476E79E2-E969-CA40-863E-836897D2484A}" destId="{DB2325FC-40D3-F046-8C71-E6B91391D98E}" srcOrd="4" destOrd="0" presId="urn:microsoft.com/office/officeart/2017/3/layout/HorizontalPathTimeline"/>
    <dgm:cxn modelId="{B5D998E7-FA5F-2449-8F5D-D074D8606759}" type="presParOf" srcId="{4C5CE18F-9768-0B4F-A360-3CB8E622825E}" destId="{DEBCD3C8-5359-B24E-B24B-FB8DC8176F15}" srcOrd="5" destOrd="0" presId="urn:microsoft.com/office/officeart/2017/3/layout/HorizontalPathTimeline"/>
    <dgm:cxn modelId="{8ED364A3-CCA3-FA47-A298-ED7661F75B5F}" type="presParOf" srcId="{4C5CE18F-9768-0B4F-A360-3CB8E622825E}" destId="{5277002B-1651-4340-A5AF-8E49F2EB8EC2}" srcOrd="6" destOrd="0" presId="urn:microsoft.com/office/officeart/2017/3/layout/HorizontalPathTimeline"/>
    <dgm:cxn modelId="{D7EC70B7-8D29-CE4C-ACF1-4ED24C8C9848}" type="presParOf" srcId="{5277002B-1651-4340-A5AF-8E49F2EB8EC2}" destId="{44FF4396-C15A-224A-B551-360F3AFD90C6}" srcOrd="0" destOrd="0" presId="urn:microsoft.com/office/officeart/2017/3/layout/HorizontalPathTimeline"/>
    <dgm:cxn modelId="{2A345480-F58C-5A4C-B9BA-863392926387}" type="presParOf" srcId="{5277002B-1651-4340-A5AF-8E49F2EB8EC2}" destId="{41AF6F65-B2E3-124E-B147-CD4A37D95102}" srcOrd="1" destOrd="0" presId="urn:microsoft.com/office/officeart/2017/3/layout/HorizontalPathTimeline"/>
    <dgm:cxn modelId="{119437F8-DF54-A346-8472-172B24CD2CD8}" type="presParOf" srcId="{41AF6F65-B2E3-124E-B147-CD4A37D95102}" destId="{8E1797EB-818B-2842-9732-BA8AC8203AD7}" srcOrd="0" destOrd="0" presId="urn:microsoft.com/office/officeart/2017/3/layout/HorizontalPathTimeline"/>
    <dgm:cxn modelId="{43D5CAEB-093C-E843-99ED-AD2A607FA844}" type="presParOf" srcId="{41AF6F65-B2E3-124E-B147-CD4A37D95102}" destId="{A4E7E200-3A0F-034B-8CB4-590D12909368}" srcOrd="1" destOrd="0" presId="urn:microsoft.com/office/officeart/2017/3/layout/HorizontalPathTimeline"/>
    <dgm:cxn modelId="{DEA030C6-FD7F-D241-B3B1-CDA55A8E062F}" type="presParOf" srcId="{5277002B-1651-4340-A5AF-8E49F2EB8EC2}" destId="{41799ED2-5B2C-364E-8ED9-4EF8E5EBAE61}" srcOrd="2" destOrd="0" presId="urn:microsoft.com/office/officeart/2017/3/layout/HorizontalPathTimeline"/>
    <dgm:cxn modelId="{B0995FFB-8C48-9345-8391-EF9F5BCAB27C}" type="presParOf" srcId="{5277002B-1651-4340-A5AF-8E49F2EB8EC2}" destId="{2372E997-4E66-624E-9A10-C0D9B8EDB593}" srcOrd="3" destOrd="0" presId="urn:microsoft.com/office/officeart/2017/3/layout/HorizontalPathTimeline"/>
    <dgm:cxn modelId="{AEC58A48-1EB9-BA42-B8BC-23F0214658A5}" type="presParOf" srcId="{5277002B-1651-4340-A5AF-8E49F2EB8EC2}" destId="{1C5950EF-5FA5-E14F-B6F5-39E3D5DCE232}" srcOrd="4" destOrd="0" presId="urn:microsoft.com/office/officeart/2017/3/layout/HorizontalPathTimeline"/>
    <dgm:cxn modelId="{5FF62CD3-11BD-0B41-AAF0-DDBA6E4B7CDE}" type="presParOf" srcId="{4C5CE18F-9768-0B4F-A360-3CB8E622825E}" destId="{0F698BF9-D272-3947-AA7D-A72357060084}" srcOrd="7" destOrd="0" presId="urn:microsoft.com/office/officeart/2017/3/layout/HorizontalPathTimeline"/>
    <dgm:cxn modelId="{E6E95D89-B2E0-6C45-982C-F51D60189156}" type="presParOf" srcId="{4C5CE18F-9768-0B4F-A360-3CB8E622825E}" destId="{49E39156-B2F4-9E40-A63D-DC0F1611376A}" srcOrd="8" destOrd="0" presId="urn:microsoft.com/office/officeart/2017/3/layout/HorizontalPathTimeline"/>
    <dgm:cxn modelId="{669DFF6E-603F-1C47-AF54-5FFF8B04FBC4}" type="presParOf" srcId="{49E39156-B2F4-9E40-A63D-DC0F1611376A}" destId="{FBFAD4B3-0CC3-C244-A003-E31EDFFC7AA9}" srcOrd="0" destOrd="0" presId="urn:microsoft.com/office/officeart/2017/3/layout/HorizontalPathTimeline"/>
    <dgm:cxn modelId="{E0003634-66A8-D145-9458-757E080112E1}" type="presParOf" srcId="{49E39156-B2F4-9E40-A63D-DC0F1611376A}" destId="{587BF28C-8610-9145-8571-8DE37B802F68}" srcOrd="1" destOrd="0" presId="urn:microsoft.com/office/officeart/2017/3/layout/HorizontalPathTimeline"/>
    <dgm:cxn modelId="{F40034CD-A1E3-A14C-B46D-1F38336C6E80}" type="presParOf" srcId="{587BF28C-8610-9145-8571-8DE37B802F68}" destId="{1E8CF4B6-326F-CF48-9FB4-73874BD827AD}" srcOrd="0" destOrd="0" presId="urn:microsoft.com/office/officeart/2017/3/layout/HorizontalPathTimeline"/>
    <dgm:cxn modelId="{9E899A26-9BEA-EC44-B58E-0EE20199041D}" type="presParOf" srcId="{587BF28C-8610-9145-8571-8DE37B802F68}" destId="{462AEDE3-46C1-C64E-81FA-ADAD2A4AD788}" srcOrd="1" destOrd="0" presId="urn:microsoft.com/office/officeart/2017/3/layout/HorizontalPathTimeline"/>
    <dgm:cxn modelId="{DF9D6549-0CAA-8842-BA48-7655C3159A67}" type="presParOf" srcId="{49E39156-B2F4-9E40-A63D-DC0F1611376A}" destId="{ED82F1B7-185A-6147-A9DF-D1425992319B}" srcOrd="2" destOrd="0" presId="urn:microsoft.com/office/officeart/2017/3/layout/HorizontalPathTimeline"/>
    <dgm:cxn modelId="{86C5D3E0-F4B4-0240-ACFA-8918B7D00999}" type="presParOf" srcId="{49E39156-B2F4-9E40-A63D-DC0F1611376A}" destId="{DE26104D-403B-F348-8606-5FF7283C26FE}" srcOrd="3" destOrd="0" presId="urn:microsoft.com/office/officeart/2017/3/layout/HorizontalPathTimeline"/>
    <dgm:cxn modelId="{E451FB59-5FC3-274B-869C-59C9DD9D39ED}" type="presParOf" srcId="{49E39156-B2F4-9E40-A63D-DC0F1611376A}" destId="{B6FCBCD7-42DB-D949-A1EB-0CBFEAB00FE9}" srcOrd="4" destOrd="0" presId="urn:microsoft.com/office/officeart/2017/3/layout/HorizontalPathTimeline"/>
    <dgm:cxn modelId="{CEF5E25B-07D1-2641-8F8A-54234CF0D2A9}" type="presParOf" srcId="{4C5CE18F-9768-0B4F-A360-3CB8E622825E}" destId="{E3CC128C-5BCC-7642-AE6E-47122C588B66}" srcOrd="9" destOrd="0" presId="urn:microsoft.com/office/officeart/2017/3/layout/HorizontalPathTimeline"/>
    <dgm:cxn modelId="{61B7653F-28DD-524E-B5AA-29EF2EDBF9C7}" type="presParOf" srcId="{4C5CE18F-9768-0B4F-A360-3CB8E622825E}" destId="{D9D2E776-2C64-5547-A537-6115A2626C89}" srcOrd="10" destOrd="0" presId="urn:microsoft.com/office/officeart/2017/3/layout/HorizontalPathTimeline"/>
    <dgm:cxn modelId="{63E952AD-98E4-1841-9468-B9A34A67AA66}" type="presParOf" srcId="{D9D2E776-2C64-5547-A537-6115A2626C89}" destId="{ACB690AF-8597-BB4D-B4C9-3A1334EA5F06}" srcOrd="0" destOrd="0" presId="urn:microsoft.com/office/officeart/2017/3/layout/HorizontalPathTimeline"/>
    <dgm:cxn modelId="{799D1ACE-4EE8-8A41-A4F5-FA88EAE53F52}" type="presParOf" srcId="{D9D2E776-2C64-5547-A537-6115A2626C89}" destId="{FBDB115C-2771-2647-9DA1-C5378902EE50}" srcOrd="1" destOrd="0" presId="urn:microsoft.com/office/officeart/2017/3/layout/HorizontalPathTimeline"/>
    <dgm:cxn modelId="{965FC67B-4223-0B40-969D-F1ADF27AD155}" type="presParOf" srcId="{FBDB115C-2771-2647-9DA1-C5378902EE50}" destId="{579B0320-5385-B34F-B36A-F9EED3195DD2}" srcOrd="0" destOrd="0" presId="urn:microsoft.com/office/officeart/2017/3/layout/HorizontalPathTimeline"/>
    <dgm:cxn modelId="{728D0CD8-8A75-F24D-A5E2-1507FCDECB3F}" type="presParOf" srcId="{FBDB115C-2771-2647-9DA1-C5378902EE50}" destId="{D3AAFC25-D9CB-F14F-B6F4-F023968D5B7D}" srcOrd="1" destOrd="0" presId="urn:microsoft.com/office/officeart/2017/3/layout/HorizontalPathTimeline"/>
    <dgm:cxn modelId="{3519B69D-DF0B-AF45-8C2C-40CD92CE5A11}" type="presParOf" srcId="{D9D2E776-2C64-5547-A537-6115A2626C89}" destId="{D337327E-028F-0646-A569-5FC1EB5CC5DD}" srcOrd="2" destOrd="0" presId="urn:microsoft.com/office/officeart/2017/3/layout/HorizontalPathTimeline"/>
    <dgm:cxn modelId="{23E1BFA4-92AE-BA44-B61B-92651C0025C0}" type="presParOf" srcId="{D9D2E776-2C64-5547-A537-6115A2626C89}" destId="{3C381613-FE97-1C4D-90AE-FD187EA6A3C1}" srcOrd="3" destOrd="0" presId="urn:microsoft.com/office/officeart/2017/3/layout/HorizontalPathTimeline"/>
    <dgm:cxn modelId="{640AED6D-CC96-E647-B169-8BC2612C38F2}" type="presParOf" srcId="{D9D2E776-2C64-5547-A537-6115A2626C89}" destId="{FA622C10-82FD-4042-9D7D-7F5C5DCD3E01}" srcOrd="4" destOrd="0" presId="urn:microsoft.com/office/officeart/2017/3/layout/HorizontalPathTimeline"/>
    <dgm:cxn modelId="{433AED61-B55A-0C4C-8BBD-007F25BB9D85}" type="presParOf" srcId="{4C5CE18F-9768-0B4F-A360-3CB8E622825E}" destId="{7B6ABC53-1C00-E84D-A5AE-A247B342D316}" srcOrd="11" destOrd="0" presId="urn:microsoft.com/office/officeart/2017/3/layout/HorizontalPathTimeline"/>
    <dgm:cxn modelId="{94680E3D-6E9F-A342-8408-9216177BADBF}" type="presParOf" srcId="{4C5CE18F-9768-0B4F-A360-3CB8E622825E}" destId="{AD43E149-C2E9-554A-972D-E188B7D9FF93}" srcOrd="12" destOrd="0" presId="urn:microsoft.com/office/officeart/2017/3/layout/HorizontalPathTimeline"/>
    <dgm:cxn modelId="{094AB38B-1134-AB40-B129-14E01FBB87A6}" type="presParOf" srcId="{AD43E149-C2E9-554A-972D-E188B7D9FF93}" destId="{D65B0A6F-3410-8B44-9644-282DC6F16468}" srcOrd="0" destOrd="0" presId="urn:microsoft.com/office/officeart/2017/3/layout/HorizontalPathTimeline"/>
    <dgm:cxn modelId="{F61B8023-FFD8-C441-8EBB-21A1808B5BE0}" type="presParOf" srcId="{AD43E149-C2E9-554A-972D-E188B7D9FF93}" destId="{A447AE1E-E65C-F047-B52F-21C48F8C4983}" srcOrd="1" destOrd="0" presId="urn:microsoft.com/office/officeart/2017/3/layout/HorizontalPathTimeline"/>
    <dgm:cxn modelId="{25CF738A-B194-954D-9ED1-1CC3CC14BA71}" type="presParOf" srcId="{A447AE1E-E65C-F047-B52F-21C48F8C4983}" destId="{FEA8AF2B-F438-CE48-B728-0B4359F85C13}" srcOrd="0" destOrd="0" presId="urn:microsoft.com/office/officeart/2017/3/layout/HorizontalPathTimeline"/>
    <dgm:cxn modelId="{A24BE9F1-5D44-3C47-B8D7-70D446ABA470}" type="presParOf" srcId="{A447AE1E-E65C-F047-B52F-21C48F8C4983}" destId="{9B101075-7A6A-784D-B5EF-1BD981781BCD}" srcOrd="1" destOrd="0" presId="urn:microsoft.com/office/officeart/2017/3/layout/HorizontalPathTimeline"/>
    <dgm:cxn modelId="{FEF724FA-9588-9E46-94B8-57B2AAE44004}" type="presParOf" srcId="{AD43E149-C2E9-554A-972D-E188B7D9FF93}" destId="{97045E37-9462-784F-B034-055A114A62CE}" srcOrd="2" destOrd="0" presId="urn:microsoft.com/office/officeart/2017/3/layout/HorizontalPathTimeline"/>
    <dgm:cxn modelId="{D76AE5A0-07F0-2B45-A3F5-6DB9B3B96F0E}" type="presParOf" srcId="{AD43E149-C2E9-554A-972D-E188B7D9FF93}" destId="{DFA4EF92-2C7A-A041-9E8C-522F907C367B}" srcOrd="3" destOrd="0" presId="urn:microsoft.com/office/officeart/2017/3/layout/HorizontalPathTimeline"/>
    <dgm:cxn modelId="{2B90CC42-023E-6E4A-82D2-12FCFDF5D139}" type="presParOf" srcId="{AD43E149-C2E9-554A-972D-E188B7D9FF93}" destId="{EFF08BEE-F18C-A646-A8E0-CB78ED9F79EA}"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6193E-D3BB-2844-9994-79D62D3014ED}">
      <dsp:nvSpPr>
        <dsp:cNvPr id="0" name=""/>
        <dsp:cNvSpPr/>
      </dsp:nvSpPr>
      <dsp:spPr>
        <a:xfrm>
          <a:off x="0" y="188333"/>
          <a:ext cx="10515600" cy="5159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Building of necessary equipment for telescope</a:t>
          </a:r>
        </a:p>
      </dsp:txBody>
      <dsp:txXfrm>
        <a:off x="25188" y="213521"/>
        <a:ext cx="10465224" cy="465594"/>
      </dsp:txXfrm>
    </dsp:sp>
    <dsp:sp modelId="{5EA0BFBE-46F9-E547-A48C-A7CD48D867DF}">
      <dsp:nvSpPr>
        <dsp:cNvPr id="0" name=""/>
        <dsp:cNvSpPr/>
      </dsp:nvSpPr>
      <dsp:spPr>
        <a:xfrm>
          <a:off x="0" y="764783"/>
          <a:ext cx="10515600" cy="515970"/>
        </a:xfrm>
        <a:prstGeom prst="roundRect">
          <a:avLst/>
        </a:prstGeom>
        <a:solidFill>
          <a:schemeClr val="accent2">
            <a:hueOff val="1073936"/>
            <a:satOff val="-3082"/>
            <a:lumOff val="-49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Preliminary setup and testing</a:t>
          </a:r>
        </a:p>
      </dsp:txBody>
      <dsp:txXfrm>
        <a:off x="25188" y="789971"/>
        <a:ext cx="10465224" cy="465594"/>
      </dsp:txXfrm>
    </dsp:sp>
    <dsp:sp modelId="{AFCE9FA4-9124-564F-917B-6C541B7E5B27}">
      <dsp:nvSpPr>
        <dsp:cNvPr id="0" name=""/>
        <dsp:cNvSpPr/>
      </dsp:nvSpPr>
      <dsp:spPr>
        <a:xfrm>
          <a:off x="0" y="1341233"/>
          <a:ext cx="10515600" cy="51597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Solar Eclipse setup and data collection</a:t>
          </a:r>
        </a:p>
      </dsp:txBody>
      <dsp:txXfrm>
        <a:off x="25188" y="1366421"/>
        <a:ext cx="10465224" cy="465594"/>
      </dsp:txXfrm>
    </dsp:sp>
    <dsp:sp modelId="{77973054-CB4D-1C4B-AF95-4E6FBED6E0EB}">
      <dsp:nvSpPr>
        <dsp:cNvPr id="0" name=""/>
        <dsp:cNvSpPr/>
      </dsp:nvSpPr>
      <dsp:spPr>
        <a:xfrm>
          <a:off x="0" y="1917684"/>
          <a:ext cx="10515600" cy="51597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Setup telescope for data collection in different configurations</a:t>
          </a:r>
        </a:p>
      </dsp:txBody>
      <dsp:txXfrm>
        <a:off x="25188" y="1942872"/>
        <a:ext cx="10465224" cy="465594"/>
      </dsp:txXfrm>
    </dsp:sp>
    <dsp:sp modelId="{03B7D54E-BCF4-034E-B8CD-2AC3C1B5D356}">
      <dsp:nvSpPr>
        <dsp:cNvPr id="0" name=""/>
        <dsp:cNvSpPr/>
      </dsp:nvSpPr>
      <dsp:spPr>
        <a:xfrm>
          <a:off x="0" y="2494134"/>
          <a:ext cx="10515600" cy="51597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Acquired a second receiver so I could set up a second antenna to have a control antenna</a:t>
          </a:r>
        </a:p>
      </dsp:txBody>
      <dsp:txXfrm>
        <a:off x="25188" y="2519322"/>
        <a:ext cx="10465224" cy="465594"/>
      </dsp:txXfrm>
    </dsp:sp>
    <dsp:sp modelId="{191BBFC6-901E-7049-BE5E-F945E547F051}">
      <dsp:nvSpPr>
        <dsp:cNvPr id="0" name=""/>
        <dsp:cNvSpPr/>
      </dsp:nvSpPr>
      <dsp:spPr>
        <a:xfrm>
          <a:off x="0" y="3070584"/>
          <a:ext cx="10515600" cy="515970"/>
        </a:xfrm>
        <a:prstGeom prst="roundRect">
          <a:avLst/>
        </a:prstGeom>
        <a:solidFill>
          <a:schemeClr val="accent2">
            <a:hueOff val="5369678"/>
            <a:satOff val="-15411"/>
            <a:lumOff val="-246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Troubleshooted issues with data not appearing</a:t>
          </a:r>
        </a:p>
      </dsp:txBody>
      <dsp:txXfrm>
        <a:off x="25188" y="3095772"/>
        <a:ext cx="10465224" cy="465594"/>
      </dsp:txXfrm>
    </dsp:sp>
    <dsp:sp modelId="{5C112079-8910-9E46-BBFD-64EC8D468274}">
      <dsp:nvSpPr>
        <dsp:cNvPr id="0" name=""/>
        <dsp:cNvSpPr/>
      </dsp:nvSpPr>
      <dsp:spPr>
        <a:xfrm>
          <a:off x="0" y="3647034"/>
          <a:ext cx="10515600" cy="51597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Recorded data at 20 ft (control), and have moved one antenna to 15 ft</a:t>
          </a:r>
        </a:p>
      </dsp:txBody>
      <dsp:txXfrm>
        <a:off x="25188" y="3672222"/>
        <a:ext cx="10465224" cy="46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86556-A9A6-3648-A5FD-563C20553C1E}">
      <dsp:nvSpPr>
        <dsp:cNvPr id="0" name=""/>
        <dsp:cNvSpPr/>
      </dsp:nvSpPr>
      <dsp:spPr>
        <a:xfrm>
          <a:off x="3286" y="842985"/>
          <a:ext cx="3203971" cy="125855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Receiver not talking to computer</a:t>
          </a:r>
        </a:p>
      </dsp:txBody>
      <dsp:txXfrm>
        <a:off x="3286" y="842985"/>
        <a:ext cx="3203971" cy="1258554"/>
      </dsp:txXfrm>
    </dsp:sp>
    <dsp:sp modelId="{C93E5D4C-54FC-7F47-811A-C72F717EAC58}">
      <dsp:nvSpPr>
        <dsp:cNvPr id="0" name=""/>
        <dsp:cNvSpPr/>
      </dsp:nvSpPr>
      <dsp:spPr>
        <a:xfrm>
          <a:off x="3286" y="2101540"/>
          <a:ext cx="3203971" cy="1406812"/>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Wrong version software</a:t>
          </a:r>
        </a:p>
      </dsp:txBody>
      <dsp:txXfrm>
        <a:off x="3286" y="2101540"/>
        <a:ext cx="3203971" cy="1406812"/>
      </dsp:txXfrm>
    </dsp:sp>
    <dsp:sp modelId="{95CF7A40-9951-124D-B69E-C84C05118FBF}">
      <dsp:nvSpPr>
        <dsp:cNvPr id="0" name=""/>
        <dsp:cNvSpPr/>
      </dsp:nvSpPr>
      <dsp:spPr>
        <a:xfrm>
          <a:off x="3655814" y="842985"/>
          <a:ext cx="3203971" cy="1258554"/>
        </a:xfrm>
        <a:prstGeom prst="rect">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Color gain not matching</a:t>
          </a:r>
        </a:p>
      </dsp:txBody>
      <dsp:txXfrm>
        <a:off x="3655814" y="842985"/>
        <a:ext cx="3203971" cy="1258554"/>
      </dsp:txXfrm>
    </dsp:sp>
    <dsp:sp modelId="{8C9BA00A-1F9E-2349-93F6-BBF9E03ECB85}">
      <dsp:nvSpPr>
        <dsp:cNvPr id="0" name=""/>
        <dsp:cNvSpPr/>
      </dsp:nvSpPr>
      <dsp:spPr>
        <a:xfrm>
          <a:off x="3655814" y="2101540"/>
          <a:ext cx="3203971" cy="1406812"/>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Length of coax cables not matching</a:t>
          </a:r>
        </a:p>
      </dsp:txBody>
      <dsp:txXfrm>
        <a:off x="3655814" y="2101540"/>
        <a:ext cx="3203971" cy="1406812"/>
      </dsp:txXfrm>
    </dsp:sp>
    <dsp:sp modelId="{0CA6513C-4470-9641-BF2B-A41104940E05}">
      <dsp:nvSpPr>
        <dsp:cNvPr id="0" name=""/>
        <dsp:cNvSpPr/>
      </dsp:nvSpPr>
      <dsp:spPr>
        <a:xfrm>
          <a:off x="7308342" y="842985"/>
          <a:ext cx="3203971" cy="1258554"/>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Computer freezing/rebooting, leads to lost data</a:t>
          </a:r>
        </a:p>
      </dsp:txBody>
      <dsp:txXfrm>
        <a:off x="7308342" y="842985"/>
        <a:ext cx="3203971" cy="1258554"/>
      </dsp:txXfrm>
    </dsp:sp>
    <dsp:sp modelId="{0A195ADF-EEBE-4A4D-9363-F1138840B478}">
      <dsp:nvSpPr>
        <dsp:cNvPr id="0" name=""/>
        <dsp:cNvSpPr/>
      </dsp:nvSpPr>
      <dsp:spPr>
        <a:xfrm>
          <a:off x="7308342" y="2101540"/>
          <a:ext cx="3203971" cy="1406812"/>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Explore autosaving options</a:t>
          </a:r>
        </a:p>
      </dsp:txBody>
      <dsp:txXfrm>
        <a:off x="7308342" y="2101540"/>
        <a:ext cx="3203971" cy="1406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B6DA2-C9FA-9F4F-B56E-1AF8F70D8377}">
      <dsp:nvSpPr>
        <dsp:cNvPr id="0" name=""/>
        <dsp:cNvSpPr/>
      </dsp:nvSpPr>
      <dsp:spPr>
        <a:xfrm>
          <a:off x="2628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this weekend</a:t>
          </a:r>
        </a:p>
      </dsp:txBody>
      <dsp:txXfrm>
        <a:off x="262890" y="2336668"/>
        <a:ext cx="2103119" cy="491701"/>
      </dsp:txXfrm>
    </dsp:sp>
    <dsp:sp modelId="{0150AFD2-6264-1149-9EFC-226FAB2142FF}">
      <dsp:nvSpPr>
        <dsp:cNvPr id="0" name=""/>
        <dsp:cNvSpPr/>
      </dsp:nvSpPr>
      <dsp:spPr>
        <a:xfrm>
          <a:off x="0" y="2088642"/>
          <a:ext cx="10515600" cy="1740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EA788-4AAA-1749-854C-0D1BEFE0C30C}">
      <dsp:nvSpPr>
        <dsp:cNvPr id="0" name=""/>
        <dsp:cNvSpPr/>
      </dsp:nvSpPr>
      <dsp:spPr>
        <a:xfrm>
          <a:off x="157734" y="741903"/>
          <a:ext cx="2313431" cy="60701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Move Telescope to 10 ft</a:t>
          </a:r>
        </a:p>
      </dsp:txBody>
      <dsp:txXfrm>
        <a:off x="157734" y="741903"/>
        <a:ext cx="2313431" cy="607011"/>
      </dsp:txXfrm>
    </dsp:sp>
    <dsp:sp modelId="{F4946A15-BB37-904B-B72A-DD84DA430272}">
      <dsp:nvSpPr>
        <dsp:cNvPr id="0" name=""/>
        <dsp:cNvSpPr/>
      </dsp:nvSpPr>
      <dsp:spPr>
        <a:xfrm>
          <a:off x="131445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7DE6E75-5A25-AA45-9F4A-BF2CB7B68710}">
      <dsp:nvSpPr>
        <dsp:cNvPr id="0" name=""/>
        <dsp:cNvSpPr/>
      </dsp:nvSpPr>
      <dsp:spPr>
        <a:xfrm>
          <a:off x="15773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5 Oct.</a:t>
          </a:r>
        </a:p>
      </dsp:txBody>
      <dsp:txXfrm>
        <a:off x="1577340" y="1522968"/>
        <a:ext cx="2103119" cy="491701"/>
      </dsp:txXfrm>
    </dsp:sp>
    <dsp:sp modelId="{93E2540C-56FD-3042-BDB7-A063B6FA3F2B}">
      <dsp:nvSpPr>
        <dsp:cNvPr id="0" name=""/>
        <dsp:cNvSpPr/>
      </dsp:nvSpPr>
      <dsp:spPr>
        <a:xfrm>
          <a:off x="1472184" y="3002423"/>
          <a:ext cx="2313431" cy="720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Move Telescope to 10ft/15ft</a:t>
          </a:r>
        </a:p>
      </dsp:txBody>
      <dsp:txXfrm>
        <a:off x="1472184" y="3002423"/>
        <a:ext cx="2313431" cy="720826"/>
      </dsp:txXfrm>
    </dsp:sp>
    <dsp:sp modelId="{5BFAA2BB-D4AC-2A42-ABC9-34F6641A8F07}">
      <dsp:nvSpPr>
        <dsp:cNvPr id="0" name=""/>
        <dsp:cNvSpPr/>
      </dsp:nvSpPr>
      <dsp:spPr>
        <a:xfrm>
          <a:off x="2628900"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C1C6BB-D81F-B843-A259-ACF39CF76D66}">
      <dsp:nvSpPr>
        <dsp:cNvPr id="0" name=""/>
        <dsp:cNvSpPr/>
      </dsp:nvSpPr>
      <dsp:spPr>
        <a:xfrm>
          <a:off x="1260058" y="2121277"/>
          <a:ext cx="108783" cy="1087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7E0FAFF-3BFF-B047-9073-C4B65429E205}">
      <dsp:nvSpPr>
        <dsp:cNvPr id="0" name=""/>
        <dsp:cNvSpPr/>
      </dsp:nvSpPr>
      <dsp:spPr>
        <a:xfrm>
          <a:off x="2574508" y="2121277"/>
          <a:ext cx="108783" cy="1087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6E4BEAC-9BA7-7645-896E-DD65E6D5AEFA}">
      <dsp:nvSpPr>
        <dsp:cNvPr id="0" name=""/>
        <dsp:cNvSpPr/>
      </dsp:nvSpPr>
      <dsp:spPr>
        <a:xfrm>
          <a:off x="28917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12 Oct.</a:t>
          </a:r>
        </a:p>
      </dsp:txBody>
      <dsp:txXfrm>
        <a:off x="2891790" y="2336668"/>
        <a:ext cx="2103119" cy="491701"/>
      </dsp:txXfrm>
    </dsp:sp>
    <dsp:sp modelId="{BE149CE4-778A-6749-BE59-C2340DB85428}">
      <dsp:nvSpPr>
        <dsp:cNvPr id="0" name=""/>
        <dsp:cNvSpPr/>
      </dsp:nvSpPr>
      <dsp:spPr>
        <a:xfrm>
          <a:off x="2786634" y="628088"/>
          <a:ext cx="2313431" cy="720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Reverse orientation from last week</a:t>
          </a:r>
        </a:p>
      </dsp:txBody>
      <dsp:txXfrm>
        <a:off x="2786634" y="628088"/>
        <a:ext cx="2313431" cy="720826"/>
      </dsp:txXfrm>
    </dsp:sp>
    <dsp:sp modelId="{1F65A892-73C7-4444-A45F-45F4C340C0BD}">
      <dsp:nvSpPr>
        <dsp:cNvPr id="0" name=""/>
        <dsp:cNvSpPr/>
      </dsp:nvSpPr>
      <dsp:spPr>
        <a:xfrm>
          <a:off x="394335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4FF4396-C15A-224A-B551-360F3AFD90C6}">
      <dsp:nvSpPr>
        <dsp:cNvPr id="0" name=""/>
        <dsp:cNvSpPr/>
      </dsp:nvSpPr>
      <dsp:spPr>
        <a:xfrm>
          <a:off x="42062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 Oct.</a:t>
          </a:r>
        </a:p>
      </dsp:txBody>
      <dsp:txXfrm>
        <a:off x="4206240" y="1522968"/>
        <a:ext cx="2103119" cy="491701"/>
      </dsp:txXfrm>
    </dsp:sp>
    <dsp:sp modelId="{8E1797EB-818B-2842-9732-BA8AC8203AD7}">
      <dsp:nvSpPr>
        <dsp:cNvPr id="0" name=""/>
        <dsp:cNvSpPr/>
      </dsp:nvSpPr>
      <dsp:spPr>
        <a:xfrm>
          <a:off x="4101084" y="3002423"/>
          <a:ext cx="2313431" cy="720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Move telescope to 15ft/20ft</a:t>
          </a:r>
        </a:p>
      </dsp:txBody>
      <dsp:txXfrm>
        <a:off x="4101084" y="3002423"/>
        <a:ext cx="2313431" cy="720826"/>
      </dsp:txXfrm>
    </dsp:sp>
    <dsp:sp modelId="{41799ED2-5B2C-364E-8ED9-4EF8E5EBAE61}">
      <dsp:nvSpPr>
        <dsp:cNvPr id="0" name=""/>
        <dsp:cNvSpPr/>
      </dsp:nvSpPr>
      <dsp:spPr>
        <a:xfrm>
          <a:off x="5257800"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08E7183-9D7B-2F49-AD7B-F524E0A9618F}">
      <dsp:nvSpPr>
        <dsp:cNvPr id="0" name=""/>
        <dsp:cNvSpPr/>
      </dsp:nvSpPr>
      <dsp:spPr>
        <a:xfrm>
          <a:off x="3888958" y="2121277"/>
          <a:ext cx="108783" cy="1087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372E997-4E66-624E-9A10-C0D9B8EDB593}">
      <dsp:nvSpPr>
        <dsp:cNvPr id="0" name=""/>
        <dsp:cNvSpPr/>
      </dsp:nvSpPr>
      <dsp:spPr>
        <a:xfrm>
          <a:off x="5203408" y="2121277"/>
          <a:ext cx="108783" cy="1087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BFAD4B3-0CC3-C244-A003-E31EDFFC7AA9}">
      <dsp:nvSpPr>
        <dsp:cNvPr id="0" name=""/>
        <dsp:cNvSpPr/>
      </dsp:nvSpPr>
      <dsp:spPr>
        <a:xfrm>
          <a:off x="55206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26 Oct.</a:t>
          </a:r>
        </a:p>
      </dsp:txBody>
      <dsp:txXfrm>
        <a:off x="5520690" y="2336668"/>
        <a:ext cx="2103119" cy="491701"/>
      </dsp:txXfrm>
    </dsp:sp>
    <dsp:sp modelId="{1E8CF4B6-326F-CF48-9FB4-73874BD827AD}">
      <dsp:nvSpPr>
        <dsp:cNvPr id="0" name=""/>
        <dsp:cNvSpPr/>
      </dsp:nvSpPr>
      <dsp:spPr>
        <a:xfrm>
          <a:off x="5415534" y="628088"/>
          <a:ext cx="2313431" cy="72082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Reverse orientation from last week</a:t>
          </a:r>
        </a:p>
      </dsp:txBody>
      <dsp:txXfrm>
        <a:off x="5415534" y="628088"/>
        <a:ext cx="2313431" cy="720826"/>
      </dsp:txXfrm>
    </dsp:sp>
    <dsp:sp modelId="{ED82F1B7-185A-6147-A9DF-D1425992319B}">
      <dsp:nvSpPr>
        <dsp:cNvPr id="0" name=""/>
        <dsp:cNvSpPr/>
      </dsp:nvSpPr>
      <dsp:spPr>
        <a:xfrm>
          <a:off x="657225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CB690AF-8597-BB4D-B4C9-3A1334EA5F06}">
      <dsp:nvSpPr>
        <dsp:cNvPr id="0" name=""/>
        <dsp:cNvSpPr/>
      </dsp:nvSpPr>
      <dsp:spPr>
        <a:xfrm>
          <a:off x="68351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 Nov.</a:t>
          </a:r>
        </a:p>
      </dsp:txBody>
      <dsp:txXfrm>
        <a:off x="6835140" y="1522968"/>
        <a:ext cx="2103119" cy="491701"/>
      </dsp:txXfrm>
    </dsp:sp>
    <dsp:sp modelId="{579B0320-5385-B34F-B36A-F9EED3195DD2}">
      <dsp:nvSpPr>
        <dsp:cNvPr id="0" name=""/>
        <dsp:cNvSpPr/>
      </dsp:nvSpPr>
      <dsp:spPr>
        <a:xfrm>
          <a:off x="6729984" y="3002423"/>
          <a:ext cx="2313431" cy="60701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Jupiter Observations</a:t>
          </a:r>
        </a:p>
      </dsp:txBody>
      <dsp:txXfrm>
        <a:off x="6729984" y="3002423"/>
        <a:ext cx="2313431" cy="607011"/>
      </dsp:txXfrm>
    </dsp:sp>
    <dsp:sp modelId="{D337327E-028F-0646-A569-5FC1EB5CC5DD}">
      <dsp:nvSpPr>
        <dsp:cNvPr id="0" name=""/>
        <dsp:cNvSpPr/>
      </dsp:nvSpPr>
      <dsp:spPr>
        <a:xfrm>
          <a:off x="7886700"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E26104D-403B-F348-8606-5FF7283C26FE}">
      <dsp:nvSpPr>
        <dsp:cNvPr id="0" name=""/>
        <dsp:cNvSpPr/>
      </dsp:nvSpPr>
      <dsp:spPr>
        <a:xfrm>
          <a:off x="6517858" y="2121277"/>
          <a:ext cx="108783" cy="1087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C381613-FE97-1C4D-90AE-FD187EA6A3C1}">
      <dsp:nvSpPr>
        <dsp:cNvPr id="0" name=""/>
        <dsp:cNvSpPr/>
      </dsp:nvSpPr>
      <dsp:spPr>
        <a:xfrm>
          <a:off x="7832308" y="2121277"/>
          <a:ext cx="108783" cy="1087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65B0A6F-3410-8B44-9644-282DC6F16468}">
      <dsp:nvSpPr>
        <dsp:cNvPr id="0" name=""/>
        <dsp:cNvSpPr/>
      </dsp:nvSpPr>
      <dsp:spPr>
        <a:xfrm>
          <a:off x="81495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9 Nov.</a:t>
          </a:r>
        </a:p>
      </dsp:txBody>
      <dsp:txXfrm>
        <a:off x="8149590" y="2336668"/>
        <a:ext cx="2103119" cy="491701"/>
      </dsp:txXfrm>
    </dsp:sp>
    <dsp:sp modelId="{FEA8AF2B-F438-CE48-B728-0B4359F85C13}">
      <dsp:nvSpPr>
        <dsp:cNvPr id="0" name=""/>
        <dsp:cNvSpPr/>
      </dsp:nvSpPr>
      <dsp:spPr>
        <a:xfrm>
          <a:off x="8044434" y="741903"/>
          <a:ext cx="2313431" cy="60701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Processing of data</a:t>
          </a:r>
        </a:p>
      </dsp:txBody>
      <dsp:txXfrm>
        <a:off x="8044434" y="741903"/>
        <a:ext cx="2313431" cy="607011"/>
      </dsp:txXfrm>
    </dsp:sp>
    <dsp:sp modelId="{97045E37-9462-784F-B034-055A114A62CE}">
      <dsp:nvSpPr>
        <dsp:cNvPr id="0" name=""/>
        <dsp:cNvSpPr/>
      </dsp:nvSpPr>
      <dsp:spPr>
        <a:xfrm>
          <a:off x="9201150"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FA4EF92-2C7A-A041-9E8C-522F907C367B}">
      <dsp:nvSpPr>
        <dsp:cNvPr id="0" name=""/>
        <dsp:cNvSpPr/>
      </dsp:nvSpPr>
      <dsp:spPr>
        <a:xfrm>
          <a:off x="9146758" y="2121277"/>
          <a:ext cx="108783" cy="10878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C818-DED9-ED48-3B51-10645FE74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AF4A2D-EE36-8598-E11F-47058EA2FD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766E6D-27FA-8FEF-4F72-AE11079919AA}"/>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5" name="Footer Placeholder 4">
            <a:extLst>
              <a:ext uri="{FF2B5EF4-FFF2-40B4-BE49-F238E27FC236}">
                <a16:creationId xmlns:a16="http://schemas.microsoft.com/office/drawing/2014/main" id="{2D907B67-E1F3-D13E-06B5-4B7146EDF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C3807-D379-3286-93DA-1437FCCB6E85}"/>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342648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D105-E1C8-A0C4-8A37-9035ABD63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DDB77D-50E6-39F0-9FCA-85B9361D1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5AAC8-5CDB-76A5-8B30-003F8218C69D}"/>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5" name="Footer Placeholder 4">
            <a:extLst>
              <a:ext uri="{FF2B5EF4-FFF2-40B4-BE49-F238E27FC236}">
                <a16:creationId xmlns:a16="http://schemas.microsoft.com/office/drawing/2014/main" id="{9789C0DD-C599-773C-378B-913261660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0E449-4241-055C-5521-D43E37E67587}"/>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88998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761397-C433-700C-10F2-47A0A59EB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8D6C44-72F1-A22D-DB32-E4878AD5CF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350A0-08DF-F33F-AB06-BFE3C1C615A2}"/>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5" name="Footer Placeholder 4">
            <a:extLst>
              <a:ext uri="{FF2B5EF4-FFF2-40B4-BE49-F238E27FC236}">
                <a16:creationId xmlns:a16="http://schemas.microsoft.com/office/drawing/2014/main" id="{B4ED7DF4-E0CB-D2F8-7F43-1500E0E50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7E3D2-1A0C-1260-BF60-982125E0B5E6}"/>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309812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3F40-2D4F-D399-F3ED-D79AF61ED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B1C3D-C5E9-57CE-BE62-79989A23E5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5013C-1F6E-D217-3B51-FA4F87D2FD27}"/>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5" name="Footer Placeholder 4">
            <a:extLst>
              <a:ext uri="{FF2B5EF4-FFF2-40B4-BE49-F238E27FC236}">
                <a16:creationId xmlns:a16="http://schemas.microsoft.com/office/drawing/2014/main" id="{7AD62C4C-2088-AB94-59E3-608990E9B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1BD06-F8A5-D9A7-8BEB-9095B5491178}"/>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391987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E811-CDC1-51D5-3351-E5F5E09B22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5DCD17-48F8-6FBF-9116-79D14DB9B0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30260-CD89-AA01-2AAF-CBA3D86338FF}"/>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5" name="Footer Placeholder 4">
            <a:extLst>
              <a:ext uri="{FF2B5EF4-FFF2-40B4-BE49-F238E27FC236}">
                <a16:creationId xmlns:a16="http://schemas.microsoft.com/office/drawing/2014/main" id="{BC59E6D1-C721-20BA-2FD0-A0D5C0F03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18478-A053-FEE0-3518-BB60A7F913DB}"/>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180928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274D-12EB-B419-268D-817438C8E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FD00C4-CE45-0F20-FBB7-F28091797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566047-0357-BA23-796D-6E13A7CBCE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21E7F1-FD30-C724-70B3-C9D7C1352E5B}"/>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6" name="Footer Placeholder 5">
            <a:extLst>
              <a:ext uri="{FF2B5EF4-FFF2-40B4-BE49-F238E27FC236}">
                <a16:creationId xmlns:a16="http://schemas.microsoft.com/office/drawing/2014/main" id="{888D30C9-D423-7E27-6CD7-464E53ADD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18877E-D094-F186-515D-C26F7972C520}"/>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251665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571E-8D25-C4D9-CE85-6DBC2EA398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0F9A79-8208-2AA5-ACFA-5286B9B8D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703E-5212-51A0-5296-2BC6285ED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C2190-3FA3-7A7F-4C88-94A722160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3D537-2B79-F26F-9214-FF5CA88E8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A53FB6-0E0E-ABD1-B53E-8659ED28A083}"/>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8" name="Footer Placeholder 7">
            <a:extLst>
              <a:ext uri="{FF2B5EF4-FFF2-40B4-BE49-F238E27FC236}">
                <a16:creationId xmlns:a16="http://schemas.microsoft.com/office/drawing/2014/main" id="{2305F997-A670-49B4-9556-3A24EC0AEF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DE51D-BE71-8739-7D4C-31423A19AFA5}"/>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132538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589E-AC18-33A4-5393-B136EE84FD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F482D3-199E-7503-1F2A-EAE558C33134}"/>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4" name="Footer Placeholder 3">
            <a:extLst>
              <a:ext uri="{FF2B5EF4-FFF2-40B4-BE49-F238E27FC236}">
                <a16:creationId xmlns:a16="http://schemas.microsoft.com/office/drawing/2014/main" id="{77D8BC69-9BC7-B788-4F48-15BB7FF488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D4580E-4D6B-AEA4-3634-4B016840F8E8}"/>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96538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FE7BF-213C-0AA2-EA6A-F9E2430DE744}"/>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3" name="Footer Placeholder 2">
            <a:extLst>
              <a:ext uri="{FF2B5EF4-FFF2-40B4-BE49-F238E27FC236}">
                <a16:creationId xmlns:a16="http://schemas.microsoft.com/office/drawing/2014/main" id="{10D1DE87-3421-5567-D18C-09977A902D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B9DC-0B1A-9032-F8FB-C4B936BA7161}"/>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187629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DB90-8722-1EA1-90E8-78324E09F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6F3DE1-8B4C-D4C1-137E-6F7B403B50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B80D84-667C-2CC6-49DE-84B9CD0D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134FC-25AA-7CD5-BA48-C2A6924435D0}"/>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6" name="Footer Placeholder 5">
            <a:extLst>
              <a:ext uri="{FF2B5EF4-FFF2-40B4-BE49-F238E27FC236}">
                <a16:creationId xmlns:a16="http://schemas.microsoft.com/office/drawing/2014/main" id="{C7E73500-445F-2695-889E-F50F4633A0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DA3E2-2E90-50C3-EE56-D726BFCDED86}"/>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31298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CBCB-260B-C222-CBA6-9BE6A092C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E521A7-E8B9-FF89-605B-155431F609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25CA90-3FB3-B034-3BF3-6D8B3C441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4791C-1BF5-263E-2089-EA996DAED074}"/>
              </a:ext>
            </a:extLst>
          </p:cNvPr>
          <p:cNvSpPr>
            <a:spLocks noGrp="1"/>
          </p:cNvSpPr>
          <p:nvPr>
            <p:ph type="dt" sz="half" idx="10"/>
          </p:nvPr>
        </p:nvSpPr>
        <p:spPr/>
        <p:txBody>
          <a:bodyPr/>
          <a:lstStyle/>
          <a:p>
            <a:fld id="{17365823-FB7C-0E45-9C09-0C60F36A54B1}" type="datetimeFigureOut">
              <a:rPr lang="en-US" smtClean="0"/>
              <a:t>9/27/24</a:t>
            </a:fld>
            <a:endParaRPr lang="en-US"/>
          </a:p>
        </p:txBody>
      </p:sp>
      <p:sp>
        <p:nvSpPr>
          <p:cNvPr id="6" name="Footer Placeholder 5">
            <a:extLst>
              <a:ext uri="{FF2B5EF4-FFF2-40B4-BE49-F238E27FC236}">
                <a16:creationId xmlns:a16="http://schemas.microsoft.com/office/drawing/2014/main" id="{3F723F43-9C07-5F32-6520-447F4BD35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9C957-E1D7-5E10-CA2E-42EE82BDEA5A}"/>
              </a:ext>
            </a:extLst>
          </p:cNvPr>
          <p:cNvSpPr>
            <a:spLocks noGrp="1"/>
          </p:cNvSpPr>
          <p:nvPr>
            <p:ph type="sldNum" sz="quarter" idx="12"/>
          </p:nvPr>
        </p:nvSpPr>
        <p:spPr/>
        <p:txBody>
          <a:bodyPr/>
          <a:lstStyle/>
          <a:p>
            <a:fld id="{9B542614-2878-154F-A30F-033B0B929601}" type="slidenum">
              <a:rPr lang="en-US" smtClean="0"/>
              <a:t>‹#›</a:t>
            </a:fld>
            <a:endParaRPr lang="en-US"/>
          </a:p>
        </p:txBody>
      </p:sp>
    </p:spTree>
    <p:extLst>
      <p:ext uri="{BB962C8B-B14F-4D97-AF65-F5344CB8AC3E}">
        <p14:creationId xmlns:p14="http://schemas.microsoft.com/office/powerpoint/2010/main" val="42206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AD72B3-4ACF-5C42-004B-5F74563B0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D7EF80-5DA0-8460-6E51-E50B44FBE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DA7F6-E9B3-F3FD-1196-91388E841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365823-FB7C-0E45-9C09-0C60F36A54B1}" type="datetimeFigureOut">
              <a:rPr lang="en-US" smtClean="0"/>
              <a:t>9/27/24</a:t>
            </a:fld>
            <a:endParaRPr lang="en-US"/>
          </a:p>
        </p:txBody>
      </p:sp>
      <p:sp>
        <p:nvSpPr>
          <p:cNvPr id="5" name="Footer Placeholder 4">
            <a:extLst>
              <a:ext uri="{FF2B5EF4-FFF2-40B4-BE49-F238E27FC236}">
                <a16:creationId xmlns:a16="http://schemas.microsoft.com/office/drawing/2014/main" id="{42C1E40F-58A0-F2F5-F176-2B48D34F1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3F480C-348F-DC7E-5749-DE0BC16B6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542614-2878-154F-A30F-033B0B929601}" type="slidenum">
              <a:rPr lang="en-US" smtClean="0"/>
              <a:t>‹#›</a:t>
            </a:fld>
            <a:endParaRPr lang="en-US"/>
          </a:p>
        </p:txBody>
      </p:sp>
    </p:spTree>
    <p:extLst>
      <p:ext uri="{BB962C8B-B14F-4D97-AF65-F5344CB8AC3E}">
        <p14:creationId xmlns:p14="http://schemas.microsoft.com/office/powerpoint/2010/main" val="59557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ield of grass with trees and power lines&#10;&#10;Description automatically generated">
            <a:extLst>
              <a:ext uri="{FF2B5EF4-FFF2-40B4-BE49-F238E27FC236}">
                <a16:creationId xmlns:a16="http://schemas.microsoft.com/office/drawing/2014/main" id="{A754529F-5E58-4E40-6ED1-332CC9DF3964}"/>
              </a:ext>
            </a:extLst>
          </p:cNvPr>
          <p:cNvPicPr>
            <a:picLocks noChangeAspect="1"/>
          </p:cNvPicPr>
          <p:nvPr/>
        </p:nvPicPr>
        <p:blipFill>
          <a:blip r:embed="rId2"/>
          <a:srcRect t="2060" r="2" b="2062"/>
          <a:stretch/>
        </p:blipFill>
        <p:spPr>
          <a:xfrm rot="5400000">
            <a:off x="-165955" y="1410905"/>
            <a:ext cx="5607882" cy="4032621"/>
          </a:xfrm>
          <a:prstGeom prst="rect">
            <a:avLst/>
          </a:prstGeom>
        </p:spPr>
      </p:pic>
      <p:sp>
        <p:nvSpPr>
          <p:cNvPr id="17" name="Right Triangle 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A6B60-62DB-5FC2-796E-A391C36F45AA}"/>
              </a:ext>
            </a:extLst>
          </p:cNvPr>
          <p:cNvSpPr>
            <a:spLocks noGrp="1"/>
          </p:cNvSpPr>
          <p:nvPr>
            <p:ph type="ctrTitle"/>
          </p:nvPr>
        </p:nvSpPr>
        <p:spPr>
          <a:xfrm>
            <a:off x="5450209" y="1056640"/>
            <a:ext cx="5799947" cy="3494398"/>
          </a:xfrm>
        </p:spPr>
        <p:txBody>
          <a:bodyPr anchor="b">
            <a:normAutofit/>
          </a:bodyPr>
          <a:lstStyle/>
          <a:p>
            <a:pPr algn="l"/>
            <a:r>
              <a:rPr lang="en-US" sz="5000"/>
              <a:t>Measuring Radio Waves in the Ionosphere using the Radio Jove Telescope</a:t>
            </a:r>
          </a:p>
        </p:txBody>
      </p:sp>
      <p:sp>
        <p:nvSpPr>
          <p:cNvPr id="3" name="Subtitle 2">
            <a:extLst>
              <a:ext uri="{FF2B5EF4-FFF2-40B4-BE49-F238E27FC236}">
                <a16:creationId xmlns:a16="http://schemas.microsoft.com/office/drawing/2014/main" id="{5A544C99-90C2-CC19-493D-B0996144F015}"/>
              </a:ext>
            </a:extLst>
          </p:cNvPr>
          <p:cNvSpPr>
            <a:spLocks noGrp="1"/>
          </p:cNvSpPr>
          <p:nvPr>
            <p:ph type="subTitle" idx="1"/>
          </p:nvPr>
        </p:nvSpPr>
        <p:spPr>
          <a:xfrm>
            <a:off x="5450210" y="4582814"/>
            <a:ext cx="4041454" cy="1312657"/>
          </a:xfrm>
        </p:spPr>
        <p:txBody>
          <a:bodyPr anchor="t">
            <a:normAutofit/>
          </a:bodyPr>
          <a:lstStyle/>
          <a:p>
            <a:pPr algn="l"/>
            <a:r>
              <a:rPr lang="en-US" dirty="0"/>
              <a:t>Danny Bernabe</a:t>
            </a:r>
          </a:p>
        </p:txBody>
      </p:sp>
    </p:spTree>
    <p:extLst>
      <p:ext uri="{BB962C8B-B14F-4D97-AF65-F5344CB8AC3E}">
        <p14:creationId xmlns:p14="http://schemas.microsoft.com/office/powerpoint/2010/main" val="372922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FC90106-18DF-350C-4BBF-972A67AA5797}"/>
              </a:ext>
            </a:extLst>
          </p:cNvPr>
          <p:cNvSpPr>
            <a:spLocks noGrp="1"/>
          </p:cNvSpPr>
          <p:nvPr>
            <p:ph type="title"/>
          </p:nvPr>
        </p:nvSpPr>
        <p:spPr>
          <a:xfrm>
            <a:off x="838201" y="3998018"/>
            <a:ext cx="3981854" cy="2216513"/>
          </a:xfrm>
        </p:spPr>
        <p:txBody>
          <a:bodyPr>
            <a:normAutofit/>
          </a:bodyPr>
          <a:lstStyle/>
          <a:p>
            <a:r>
              <a:rPr lang="en-US" dirty="0"/>
              <a:t>Summary of Project</a:t>
            </a:r>
          </a:p>
        </p:txBody>
      </p:sp>
      <p:sp>
        <p:nvSpPr>
          <p:cNvPr id="1033" name="Arc 103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a spectrogram from Dave Typinski observatory AJ4CO showing a series of solar radio bursts">
            <a:extLst>
              <a:ext uri="{FF2B5EF4-FFF2-40B4-BE49-F238E27FC236}">
                <a16:creationId xmlns:a16="http://schemas.microsoft.com/office/drawing/2014/main" id="{C9ED88ED-5AF6-2E52-968B-F6B38E9477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914" y="742677"/>
            <a:ext cx="10872172" cy="288112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31B0527-1F57-D4FC-581C-83F838A0CC99}"/>
              </a:ext>
            </a:extLst>
          </p:cNvPr>
          <p:cNvSpPr>
            <a:spLocks noGrp="1"/>
          </p:cNvSpPr>
          <p:nvPr>
            <p:ph idx="1"/>
          </p:nvPr>
        </p:nvSpPr>
        <p:spPr>
          <a:xfrm>
            <a:off x="4970835" y="3998019"/>
            <a:ext cx="6382966" cy="2216512"/>
          </a:xfrm>
        </p:spPr>
        <p:txBody>
          <a:bodyPr>
            <a:normAutofit/>
          </a:bodyPr>
          <a:lstStyle/>
          <a:p>
            <a:r>
              <a:rPr lang="en-US" sz="1400"/>
              <a:t>What is the Radio Jove telescope?</a:t>
            </a:r>
          </a:p>
          <a:p>
            <a:pPr lvl="1"/>
            <a:r>
              <a:rPr lang="en-US" sz="1400"/>
              <a:t>Measure Radio waves in the Ionosphere </a:t>
            </a:r>
          </a:p>
          <a:p>
            <a:r>
              <a:rPr lang="en-US" sz="1400"/>
              <a:t>Observe how changing the height of the antenna effects the data received</a:t>
            </a:r>
          </a:p>
          <a:p>
            <a:r>
              <a:rPr lang="en-US" sz="1400"/>
              <a:t>Observe how ”steering” the antenna effects data collection throughout a day</a:t>
            </a:r>
          </a:p>
          <a:p>
            <a:endParaRPr lang="en-US" sz="1400"/>
          </a:p>
        </p:txBody>
      </p:sp>
    </p:spTree>
    <p:extLst>
      <p:ext uri="{BB962C8B-B14F-4D97-AF65-F5344CB8AC3E}">
        <p14:creationId xmlns:p14="http://schemas.microsoft.com/office/powerpoint/2010/main" val="47723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E62B2A-CF95-2E44-8E33-9674B28CE875}"/>
              </a:ext>
            </a:extLst>
          </p:cNvPr>
          <p:cNvPicPr>
            <a:picLocks noChangeAspect="1"/>
          </p:cNvPicPr>
          <p:nvPr/>
        </p:nvPicPr>
        <p:blipFill>
          <a:blip r:embed="rId2">
            <a:duotone>
              <a:schemeClr val="bg2">
                <a:shade val="45000"/>
                <a:satMod val="135000"/>
              </a:schemeClr>
              <a:prstClr val="white"/>
            </a:duotone>
          </a:blip>
          <a:srcRect t="6010" b="678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3CA7A-02AF-F745-3779-4ED889887EEC}"/>
              </a:ext>
            </a:extLst>
          </p:cNvPr>
          <p:cNvSpPr>
            <a:spLocks noGrp="1"/>
          </p:cNvSpPr>
          <p:nvPr>
            <p:ph type="title"/>
          </p:nvPr>
        </p:nvSpPr>
        <p:spPr>
          <a:xfrm>
            <a:off x="838200" y="365125"/>
            <a:ext cx="10515600" cy="1325563"/>
          </a:xfrm>
        </p:spPr>
        <p:txBody>
          <a:bodyPr>
            <a:normAutofit/>
          </a:bodyPr>
          <a:lstStyle/>
          <a:p>
            <a:r>
              <a:rPr lang="en-US"/>
              <a:t>Progress to Date</a:t>
            </a:r>
            <a:endParaRPr lang="en-US" dirty="0"/>
          </a:p>
        </p:txBody>
      </p:sp>
      <p:graphicFrame>
        <p:nvGraphicFramePr>
          <p:cNvPr id="5" name="Content Placeholder 2">
            <a:extLst>
              <a:ext uri="{FF2B5EF4-FFF2-40B4-BE49-F238E27FC236}">
                <a16:creationId xmlns:a16="http://schemas.microsoft.com/office/drawing/2014/main" id="{E04AE858-243F-7AE5-56FD-90733E8F30F8}"/>
              </a:ext>
            </a:extLst>
          </p:cNvPr>
          <p:cNvGraphicFramePr>
            <a:graphicFrameLocks noGrp="1"/>
          </p:cNvGraphicFramePr>
          <p:nvPr>
            <p:ph idx="1"/>
            <p:extLst>
              <p:ext uri="{D42A27DB-BD31-4B8C-83A1-F6EECF244321}">
                <p14:modId xmlns:p14="http://schemas.microsoft.com/office/powerpoint/2010/main" val="2740973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88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0CD8C9-8675-A957-341C-42C8B540090C}"/>
              </a:ext>
            </a:extLst>
          </p:cNvPr>
          <p:cNvPicPr>
            <a:picLocks noChangeAspect="1"/>
          </p:cNvPicPr>
          <p:nvPr/>
        </p:nvPicPr>
        <p:blipFill>
          <a:blip r:embed="rId2">
            <a:duotone>
              <a:schemeClr val="bg2">
                <a:shade val="45000"/>
                <a:satMod val="135000"/>
              </a:schemeClr>
              <a:prstClr val="white"/>
            </a:duotone>
          </a:blip>
          <a:srcRect t="23743" b="1257"/>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48B8C-F67A-F0A7-E609-F926632F42AD}"/>
              </a:ext>
            </a:extLst>
          </p:cNvPr>
          <p:cNvSpPr>
            <a:spLocks noGrp="1"/>
          </p:cNvSpPr>
          <p:nvPr>
            <p:ph type="title"/>
          </p:nvPr>
        </p:nvSpPr>
        <p:spPr>
          <a:xfrm>
            <a:off x="838200" y="365125"/>
            <a:ext cx="10515600" cy="1325563"/>
          </a:xfrm>
        </p:spPr>
        <p:txBody>
          <a:bodyPr>
            <a:normAutofit/>
          </a:bodyPr>
          <a:lstStyle/>
          <a:p>
            <a:r>
              <a:rPr lang="en-US"/>
              <a:t>Problems encountered</a:t>
            </a:r>
          </a:p>
        </p:txBody>
      </p:sp>
      <p:graphicFrame>
        <p:nvGraphicFramePr>
          <p:cNvPr id="13" name="Content Placeholder 2">
            <a:extLst>
              <a:ext uri="{FF2B5EF4-FFF2-40B4-BE49-F238E27FC236}">
                <a16:creationId xmlns:a16="http://schemas.microsoft.com/office/drawing/2014/main" id="{452C6DD7-BA98-0199-E758-1CAE8E573930}"/>
              </a:ext>
            </a:extLst>
          </p:cNvPr>
          <p:cNvGraphicFramePr>
            <a:graphicFrameLocks noGrp="1"/>
          </p:cNvGraphicFramePr>
          <p:nvPr>
            <p:ph idx="1"/>
            <p:extLst>
              <p:ext uri="{D42A27DB-BD31-4B8C-83A1-F6EECF244321}">
                <p14:modId xmlns:p14="http://schemas.microsoft.com/office/powerpoint/2010/main" val="34115022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248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FDA7A-74DF-F14F-E3EC-ED109C900342}"/>
              </a:ext>
            </a:extLst>
          </p:cNvPr>
          <p:cNvSpPr>
            <a:spLocks noGrp="1"/>
          </p:cNvSpPr>
          <p:nvPr>
            <p:ph type="title"/>
          </p:nvPr>
        </p:nvSpPr>
        <p:spPr>
          <a:xfrm>
            <a:off x="640080" y="325369"/>
            <a:ext cx="4368602" cy="1956841"/>
          </a:xfrm>
        </p:spPr>
        <p:txBody>
          <a:bodyPr anchor="b">
            <a:normAutofit/>
          </a:bodyPr>
          <a:lstStyle/>
          <a:p>
            <a:r>
              <a:rPr lang="en-US" sz="5400"/>
              <a:t>Adjustments to the Project</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B19714-F89F-B207-EA21-822FC49C32BB}"/>
              </a:ext>
            </a:extLst>
          </p:cNvPr>
          <p:cNvSpPr>
            <a:spLocks noGrp="1"/>
          </p:cNvSpPr>
          <p:nvPr>
            <p:ph idx="1"/>
          </p:nvPr>
        </p:nvSpPr>
        <p:spPr>
          <a:xfrm>
            <a:off x="640080" y="2872899"/>
            <a:ext cx="4243589" cy="3320668"/>
          </a:xfrm>
        </p:spPr>
        <p:txBody>
          <a:bodyPr>
            <a:normAutofit/>
          </a:bodyPr>
          <a:lstStyle/>
          <a:p>
            <a:r>
              <a:rPr lang="en-US" sz="1500" dirty="0"/>
              <a:t>Decided that having a control to compare the different configurations to</a:t>
            </a:r>
          </a:p>
          <a:p>
            <a:pPr lvl="1"/>
            <a:r>
              <a:rPr lang="en-US" sz="1500" dirty="0"/>
              <a:t>Making the data match for each antenna/receiver/computer</a:t>
            </a:r>
          </a:p>
          <a:p>
            <a:pPr lvl="1"/>
            <a:r>
              <a:rPr lang="en-US" sz="1500" dirty="0"/>
              <a:t>Issues with saturation</a:t>
            </a:r>
          </a:p>
          <a:p>
            <a:r>
              <a:rPr lang="en-US" sz="1500" dirty="0"/>
              <a:t>Observe Jupiter and measure radio waves coming from there</a:t>
            </a:r>
          </a:p>
          <a:p>
            <a:pPr lvl="1"/>
            <a:r>
              <a:rPr lang="en-US" sz="1500" dirty="0"/>
              <a:t>Easier to predict storms from Jupiter than from the Sun</a:t>
            </a:r>
          </a:p>
          <a:p>
            <a:pPr lvl="1"/>
            <a:r>
              <a:rPr lang="en-US" sz="1500" dirty="0"/>
              <a:t>Storms are dependent on which longitude of Jupiter is visible from Earth, and where Io is in its orbit</a:t>
            </a:r>
          </a:p>
          <a:p>
            <a:pPr marL="457200" lvl="1" indent="0">
              <a:buNone/>
            </a:pPr>
            <a:endParaRPr lang="en-US" sz="1500" dirty="0"/>
          </a:p>
          <a:p>
            <a:pPr lvl="1"/>
            <a:endParaRPr lang="en-US" sz="1500" dirty="0"/>
          </a:p>
          <a:p>
            <a:pPr lvl="1"/>
            <a:endParaRPr lang="en-US" sz="1500" dirty="0"/>
          </a:p>
        </p:txBody>
      </p:sp>
      <p:pic>
        <p:nvPicPr>
          <p:cNvPr id="5" name="Picture 4" descr="A screenshot of a computer&#10;&#10;Description automatically generated">
            <a:extLst>
              <a:ext uri="{FF2B5EF4-FFF2-40B4-BE49-F238E27FC236}">
                <a16:creationId xmlns:a16="http://schemas.microsoft.com/office/drawing/2014/main" id="{1C79D30D-2359-97C9-A059-91B7A1A2DB5D}"/>
              </a:ext>
            </a:extLst>
          </p:cNvPr>
          <p:cNvPicPr>
            <a:picLocks noChangeAspect="1"/>
          </p:cNvPicPr>
          <p:nvPr/>
        </p:nvPicPr>
        <p:blipFill>
          <a:blip r:embed="rId2"/>
          <a:srcRect l="2285" r="174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7568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D38604-4E22-C41F-F303-464374FC90F7}"/>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8A184-574B-268E-A4D2-FA1F9E4331E7}"/>
              </a:ext>
            </a:extLst>
          </p:cNvPr>
          <p:cNvSpPr>
            <a:spLocks noGrp="1"/>
          </p:cNvSpPr>
          <p:nvPr>
            <p:ph type="title"/>
          </p:nvPr>
        </p:nvSpPr>
        <p:spPr>
          <a:xfrm>
            <a:off x="838200" y="365125"/>
            <a:ext cx="10515600" cy="1325563"/>
          </a:xfrm>
        </p:spPr>
        <p:txBody>
          <a:bodyPr>
            <a:normAutofit/>
          </a:bodyPr>
          <a:lstStyle/>
          <a:p>
            <a:r>
              <a:rPr lang="en-US" dirty="0"/>
              <a:t>Updated Timeline</a:t>
            </a:r>
          </a:p>
        </p:txBody>
      </p:sp>
      <p:graphicFrame>
        <p:nvGraphicFramePr>
          <p:cNvPr id="12" name="Content Placeholder 2">
            <a:extLst>
              <a:ext uri="{FF2B5EF4-FFF2-40B4-BE49-F238E27FC236}">
                <a16:creationId xmlns:a16="http://schemas.microsoft.com/office/drawing/2014/main" id="{F33EE14E-F47F-47F1-F425-1EF7DA52C9E0}"/>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698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364</TotalTime>
  <Words>274</Words>
  <Application>Microsoft Macintosh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Calibri</vt:lpstr>
      <vt:lpstr>Office Theme</vt:lpstr>
      <vt:lpstr>Measuring Radio Waves in the Ionosphere using the Radio Jove Telescope</vt:lpstr>
      <vt:lpstr>Summary of Project</vt:lpstr>
      <vt:lpstr>Progress to Date</vt:lpstr>
      <vt:lpstr>Problems encountered</vt:lpstr>
      <vt:lpstr>Adjustments to the Project</vt:lpstr>
      <vt:lpstr>Updated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G Bernabe</dc:creator>
  <cp:lastModifiedBy>Daniel G Bernabe</cp:lastModifiedBy>
  <cp:revision>5</cp:revision>
  <dcterms:created xsi:type="dcterms:W3CDTF">2024-09-27T12:22:44Z</dcterms:created>
  <dcterms:modified xsi:type="dcterms:W3CDTF">2024-09-27T18:27:23Z</dcterms:modified>
</cp:coreProperties>
</file>