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2" r:id="rId7"/>
    <p:sldId id="261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58"/>
    <p:restoredTop sz="94679"/>
  </p:normalViewPr>
  <p:slideViewPr>
    <p:cSldViewPr snapToGrid="0">
      <p:cViewPr varScale="1">
        <p:scale>
          <a:sx n="158" d="100"/>
          <a:sy n="158" d="100"/>
        </p:scale>
        <p:origin x="2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DEF73A-0AB1-4EC6-90D4-0DFF018DA91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6661ED80-C753-4EBA-AB15-2C5309BBABB7}">
      <dgm:prSet/>
      <dgm:spPr/>
      <dgm:t>
        <a:bodyPr/>
        <a:lstStyle/>
        <a:p>
          <a:r>
            <a:rPr lang="en-US"/>
            <a:t>Observe the radio waves present in the ionosphere during the solar eclipse on April 8</a:t>
          </a:r>
          <a:r>
            <a:rPr lang="en-US" baseline="30000"/>
            <a:t>th</a:t>
          </a:r>
          <a:r>
            <a:rPr lang="en-US"/>
            <a:t>, 2024</a:t>
          </a:r>
        </a:p>
      </dgm:t>
    </dgm:pt>
    <dgm:pt modelId="{F1118E37-7858-41B0-BC4F-C80D32A2FB92}" type="parTrans" cxnId="{5A082C12-3956-49BF-AE66-12EE13ED7BE1}">
      <dgm:prSet/>
      <dgm:spPr/>
      <dgm:t>
        <a:bodyPr/>
        <a:lstStyle/>
        <a:p>
          <a:endParaRPr lang="en-US"/>
        </a:p>
      </dgm:t>
    </dgm:pt>
    <dgm:pt modelId="{3E56150C-65AA-4B97-9A8D-419C4AE94638}" type="sibTrans" cxnId="{5A082C12-3956-49BF-AE66-12EE13ED7BE1}">
      <dgm:prSet/>
      <dgm:spPr/>
      <dgm:t>
        <a:bodyPr/>
        <a:lstStyle/>
        <a:p>
          <a:endParaRPr lang="en-US"/>
        </a:p>
      </dgm:t>
    </dgm:pt>
    <dgm:pt modelId="{2940969F-A3AB-4538-9E2C-C5DEFB3BD55B}">
      <dgm:prSet/>
      <dgm:spPr/>
      <dgm:t>
        <a:bodyPr/>
        <a:lstStyle/>
        <a:p>
          <a:r>
            <a:rPr lang="en-US"/>
            <a:t>Observe the differences between setting the antenna to different heights</a:t>
          </a:r>
        </a:p>
      </dgm:t>
    </dgm:pt>
    <dgm:pt modelId="{BCE202DF-B2CB-4204-894D-EA26816E0887}" type="parTrans" cxnId="{C89C45C0-F4DB-4E48-AAD5-1BECC507BDB9}">
      <dgm:prSet/>
      <dgm:spPr/>
      <dgm:t>
        <a:bodyPr/>
        <a:lstStyle/>
        <a:p>
          <a:endParaRPr lang="en-US"/>
        </a:p>
      </dgm:t>
    </dgm:pt>
    <dgm:pt modelId="{0271D7DC-0FE8-4F83-A2A0-AAAC9945C5AB}" type="sibTrans" cxnId="{C89C45C0-F4DB-4E48-AAD5-1BECC507BDB9}">
      <dgm:prSet/>
      <dgm:spPr/>
      <dgm:t>
        <a:bodyPr/>
        <a:lstStyle/>
        <a:p>
          <a:endParaRPr lang="en-US"/>
        </a:p>
      </dgm:t>
    </dgm:pt>
    <dgm:pt modelId="{26963A65-CCC1-4E6A-B4A3-81377D15BEBD}">
      <dgm:prSet/>
      <dgm:spPr/>
      <dgm:t>
        <a:bodyPr/>
        <a:lstStyle/>
        <a:p>
          <a:r>
            <a:rPr lang="en-US"/>
            <a:t>Observe the differences in changing the vertical orientation of the antenna (steer East vs. steer West)</a:t>
          </a:r>
        </a:p>
      </dgm:t>
    </dgm:pt>
    <dgm:pt modelId="{27A585CD-B76E-4047-90C2-FC73810511EA}" type="parTrans" cxnId="{3DF118BD-0D2F-4FC9-92D3-BE5EBA3B2992}">
      <dgm:prSet/>
      <dgm:spPr/>
      <dgm:t>
        <a:bodyPr/>
        <a:lstStyle/>
        <a:p>
          <a:endParaRPr lang="en-US"/>
        </a:p>
      </dgm:t>
    </dgm:pt>
    <dgm:pt modelId="{8A46086A-CDAE-407B-A025-3BB33CF651A9}" type="sibTrans" cxnId="{3DF118BD-0D2F-4FC9-92D3-BE5EBA3B2992}">
      <dgm:prSet/>
      <dgm:spPr/>
      <dgm:t>
        <a:bodyPr/>
        <a:lstStyle/>
        <a:p>
          <a:endParaRPr lang="en-US"/>
        </a:p>
      </dgm:t>
    </dgm:pt>
    <dgm:pt modelId="{62C93207-756E-4990-9B69-25F903AD5B6E}" type="pres">
      <dgm:prSet presAssocID="{85DEF73A-0AB1-4EC6-90D4-0DFF018DA919}" presName="root" presStyleCnt="0">
        <dgm:presLayoutVars>
          <dgm:dir/>
          <dgm:resizeHandles val="exact"/>
        </dgm:presLayoutVars>
      </dgm:prSet>
      <dgm:spPr/>
    </dgm:pt>
    <dgm:pt modelId="{EDBDE403-8375-4909-8A96-5EC9E38F1D31}" type="pres">
      <dgm:prSet presAssocID="{6661ED80-C753-4EBA-AB15-2C5309BBABB7}" presName="compNode" presStyleCnt="0"/>
      <dgm:spPr/>
    </dgm:pt>
    <dgm:pt modelId="{2DD8B634-3687-4B66-AABB-659950267320}" type="pres">
      <dgm:prSet presAssocID="{6661ED80-C753-4EBA-AB15-2C5309BBABB7}" presName="bgRect" presStyleLbl="bgShp" presStyleIdx="0" presStyleCnt="3"/>
      <dgm:spPr/>
    </dgm:pt>
    <dgm:pt modelId="{3D64AFC6-F613-4D59-8D44-DC0FB2B4662B}" type="pres">
      <dgm:prSet presAssocID="{6661ED80-C753-4EBA-AB15-2C5309BBABB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nset scene"/>
        </a:ext>
      </dgm:extLst>
    </dgm:pt>
    <dgm:pt modelId="{4EF5F54B-FE83-4D3D-B893-6B2F190A151B}" type="pres">
      <dgm:prSet presAssocID="{6661ED80-C753-4EBA-AB15-2C5309BBABB7}" presName="spaceRect" presStyleCnt="0"/>
      <dgm:spPr/>
    </dgm:pt>
    <dgm:pt modelId="{BE3E291A-83D0-4627-8CE0-B883C1AD3456}" type="pres">
      <dgm:prSet presAssocID="{6661ED80-C753-4EBA-AB15-2C5309BBABB7}" presName="parTx" presStyleLbl="revTx" presStyleIdx="0" presStyleCnt="3">
        <dgm:presLayoutVars>
          <dgm:chMax val="0"/>
          <dgm:chPref val="0"/>
        </dgm:presLayoutVars>
      </dgm:prSet>
      <dgm:spPr/>
    </dgm:pt>
    <dgm:pt modelId="{C7186471-3281-4A69-A964-B762CBD303D7}" type="pres">
      <dgm:prSet presAssocID="{3E56150C-65AA-4B97-9A8D-419C4AE94638}" presName="sibTrans" presStyleCnt="0"/>
      <dgm:spPr/>
    </dgm:pt>
    <dgm:pt modelId="{B7A44F3E-451B-4615-BA00-B37022DA4E86}" type="pres">
      <dgm:prSet presAssocID="{2940969F-A3AB-4538-9E2C-C5DEFB3BD55B}" presName="compNode" presStyleCnt="0"/>
      <dgm:spPr/>
    </dgm:pt>
    <dgm:pt modelId="{121D7BAA-4669-4912-BC7D-7B668D6515B2}" type="pres">
      <dgm:prSet presAssocID="{2940969F-A3AB-4538-9E2C-C5DEFB3BD55B}" presName="bgRect" presStyleLbl="bgShp" presStyleIdx="1" presStyleCnt="3"/>
      <dgm:spPr/>
    </dgm:pt>
    <dgm:pt modelId="{BB270E0F-6328-4F47-8D07-BB6DD5D4A2B0}" type="pres">
      <dgm:prSet presAssocID="{2940969F-A3AB-4538-9E2C-C5DEFB3BD55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D3E9CE0A-6EB0-45C6-9E28-83A909A65BCE}" type="pres">
      <dgm:prSet presAssocID="{2940969F-A3AB-4538-9E2C-C5DEFB3BD55B}" presName="spaceRect" presStyleCnt="0"/>
      <dgm:spPr/>
    </dgm:pt>
    <dgm:pt modelId="{A5267F42-7019-4F9C-8857-85F87710B3A1}" type="pres">
      <dgm:prSet presAssocID="{2940969F-A3AB-4538-9E2C-C5DEFB3BD55B}" presName="parTx" presStyleLbl="revTx" presStyleIdx="1" presStyleCnt="3">
        <dgm:presLayoutVars>
          <dgm:chMax val="0"/>
          <dgm:chPref val="0"/>
        </dgm:presLayoutVars>
      </dgm:prSet>
      <dgm:spPr/>
    </dgm:pt>
    <dgm:pt modelId="{FB025119-5AA7-4FE6-89DA-3A379CFB3C57}" type="pres">
      <dgm:prSet presAssocID="{0271D7DC-0FE8-4F83-A2A0-AAAC9945C5AB}" presName="sibTrans" presStyleCnt="0"/>
      <dgm:spPr/>
    </dgm:pt>
    <dgm:pt modelId="{7BDD1FEF-9D2E-4DB0-831E-A9C005F7C50D}" type="pres">
      <dgm:prSet presAssocID="{26963A65-CCC1-4E6A-B4A3-81377D15BEBD}" presName="compNode" presStyleCnt="0"/>
      <dgm:spPr/>
    </dgm:pt>
    <dgm:pt modelId="{2A49DE07-9ADB-4C2C-895C-46D75007B714}" type="pres">
      <dgm:prSet presAssocID="{26963A65-CCC1-4E6A-B4A3-81377D15BEBD}" presName="bgRect" presStyleLbl="bgShp" presStyleIdx="2" presStyleCnt="3"/>
      <dgm:spPr/>
    </dgm:pt>
    <dgm:pt modelId="{7624E8E1-64C0-478F-B144-ACD9F9FE7495}" type="pres">
      <dgm:prSet presAssocID="{26963A65-CCC1-4E6A-B4A3-81377D15BEB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ass"/>
        </a:ext>
      </dgm:extLst>
    </dgm:pt>
    <dgm:pt modelId="{1491C2EE-2B21-42EF-AE5F-B4CC0B68ADBF}" type="pres">
      <dgm:prSet presAssocID="{26963A65-CCC1-4E6A-B4A3-81377D15BEBD}" presName="spaceRect" presStyleCnt="0"/>
      <dgm:spPr/>
    </dgm:pt>
    <dgm:pt modelId="{E6615F7F-B964-4744-A38B-0AA9BE8D1B71}" type="pres">
      <dgm:prSet presAssocID="{26963A65-CCC1-4E6A-B4A3-81377D15BEB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A082C12-3956-49BF-AE66-12EE13ED7BE1}" srcId="{85DEF73A-0AB1-4EC6-90D4-0DFF018DA919}" destId="{6661ED80-C753-4EBA-AB15-2C5309BBABB7}" srcOrd="0" destOrd="0" parTransId="{F1118E37-7858-41B0-BC4F-C80D32A2FB92}" sibTransId="{3E56150C-65AA-4B97-9A8D-419C4AE94638}"/>
    <dgm:cxn modelId="{5EB4EE1F-9F6B-42B0-886F-3299F52BAF01}" type="presOf" srcId="{2940969F-A3AB-4538-9E2C-C5DEFB3BD55B}" destId="{A5267F42-7019-4F9C-8857-85F87710B3A1}" srcOrd="0" destOrd="0" presId="urn:microsoft.com/office/officeart/2018/2/layout/IconVerticalSolidList"/>
    <dgm:cxn modelId="{707BBC4F-708A-439E-9B8D-A6E29CD295A5}" type="presOf" srcId="{26963A65-CCC1-4E6A-B4A3-81377D15BEBD}" destId="{E6615F7F-B964-4744-A38B-0AA9BE8D1B71}" srcOrd="0" destOrd="0" presId="urn:microsoft.com/office/officeart/2018/2/layout/IconVerticalSolidList"/>
    <dgm:cxn modelId="{BDDBF083-A30F-4675-A1D7-2C374935BE3D}" type="presOf" srcId="{85DEF73A-0AB1-4EC6-90D4-0DFF018DA919}" destId="{62C93207-756E-4990-9B69-25F903AD5B6E}" srcOrd="0" destOrd="0" presId="urn:microsoft.com/office/officeart/2018/2/layout/IconVerticalSolidList"/>
    <dgm:cxn modelId="{7FBE8588-4647-4450-AA92-C33156645344}" type="presOf" srcId="{6661ED80-C753-4EBA-AB15-2C5309BBABB7}" destId="{BE3E291A-83D0-4627-8CE0-B883C1AD3456}" srcOrd="0" destOrd="0" presId="urn:microsoft.com/office/officeart/2018/2/layout/IconVerticalSolidList"/>
    <dgm:cxn modelId="{3DF118BD-0D2F-4FC9-92D3-BE5EBA3B2992}" srcId="{85DEF73A-0AB1-4EC6-90D4-0DFF018DA919}" destId="{26963A65-CCC1-4E6A-B4A3-81377D15BEBD}" srcOrd="2" destOrd="0" parTransId="{27A585CD-B76E-4047-90C2-FC73810511EA}" sibTransId="{8A46086A-CDAE-407B-A025-3BB33CF651A9}"/>
    <dgm:cxn modelId="{C89C45C0-F4DB-4E48-AAD5-1BECC507BDB9}" srcId="{85DEF73A-0AB1-4EC6-90D4-0DFF018DA919}" destId="{2940969F-A3AB-4538-9E2C-C5DEFB3BD55B}" srcOrd="1" destOrd="0" parTransId="{BCE202DF-B2CB-4204-894D-EA26816E0887}" sibTransId="{0271D7DC-0FE8-4F83-A2A0-AAAC9945C5AB}"/>
    <dgm:cxn modelId="{94B496C1-E617-428F-A400-23990E378A18}" type="presParOf" srcId="{62C93207-756E-4990-9B69-25F903AD5B6E}" destId="{EDBDE403-8375-4909-8A96-5EC9E38F1D31}" srcOrd="0" destOrd="0" presId="urn:microsoft.com/office/officeart/2018/2/layout/IconVerticalSolidList"/>
    <dgm:cxn modelId="{BFC07514-A789-4C01-A61E-19318165AE35}" type="presParOf" srcId="{EDBDE403-8375-4909-8A96-5EC9E38F1D31}" destId="{2DD8B634-3687-4B66-AABB-659950267320}" srcOrd="0" destOrd="0" presId="urn:microsoft.com/office/officeart/2018/2/layout/IconVerticalSolidList"/>
    <dgm:cxn modelId="{B892BEC9-52E9-49C8-9DE3-CBB9802AF7BC}" type="presParOf" srcId="{EDBDE403-8375-4909-8A96-5EC9E38F1D31}" destId="{3D64AFC6-F613-4D59-8D44-DC0FB2B4662B}" srcOrd="1" destOrd="0" presId="urn:microsoft.com/office/officeart/2018/2/layout/IconVerticalSolidList"/>
    <dgm:cxn modelId="{81EA8F90-C557-43AF-B812-9BEFB25F698E}" type="presParOf" srcId="{EDBDE403-8375-4909-8A96-5EC9E38F1D31}" destId="{4EF5F54B-FE83-4D3D-B893-6B2F190A151B}" srcOrd="2" destOrd="0" presId="urn:microsoft.com/office/officeart/2018/2/layout/IconVerticalSolidList"/>
    <dgm:cxn modelId="{584F646C-9757-4C61-93E1-4EFAEA1C89C5}" type="presParOf" srcId="{EDBDE403-8375-4909-8A96-5EC9E38F1D31}" destId="{BE3E291A-83D0-4627-8CE0-B883C1AD3456}" srcOrd="3" destOrd="0" presId="urn:microsoft.com/office/officeart/2018/2/layout/IconVerticalSolidList"/>
    <dgm:cxn modelId="{09487B68-05DC-4746-B730-CB98FE412160}" type="presParOf" srcId="{62C93207-756E-4990-9B69-25F903AD5B6E}" destId="{C7186471-3281-4A69-A964-B762CBD303D7}" srcOrd="1" destOrd="0" presId="urn:microsoft.com/office/officeart/2018/2/layout/IconVerticalSolidList"/>
    <dgm:cxn modelId="{17FBB84E-6FE0-430A-9087-32A52B979AC9}" type="presParOf" srcId="{62C93207-756E-4990-9B69-25F903AD5B6E}" destId="{B7A44F3E-451B-4615-BA00-B37022DA4E86}" srcOrd="2" destOrd="0" presId="urn:microsoft.com/office/officeart/2018/2/layout/IconVerticalSolidList"/>
    <dgm:cxn modelId="{CA16D4D4-777D-4335-BCF2-07C79B720D4C}" type="presParOf" srcId="{B7A44F3E-451B-4615-BA00-B37022DA4E86}" destId="{121D7BAA-4669-4912-BC7D-7B668D6515B2}" srcOrd="0" destOrd="0" presId="urn:microsoft.com/office/officeart/2018/2/layout/IconVerticalSolidList"/>
    <dgm:cxn modelId="{25D17DA8-038A-46C7-8BB9-70149B729B06}" type="presParOf" srcId="{B7A44F3E-451B-4615-BA00-B37022DA4E86}" destId="{BB270E0F-6328-4F47-8D07-BB6DD5D4A2B0}" srcOrd="1" destOrd="0" presId="urn:microsoft.com/office/officeart/2018/2/layout/IconVerticalSolidList"/>
    <dgm:cxn modelId="{51FABF36-A145-4E7F-A869-648E3FBDC1DB}" type="presParOf" srcId="{B7A44F3E-451B-4615-BA00-B37022DA4E86}" destId="{D3E9CE0A-6EB0-45C6-9E28-83A909A65BCE}" srcOrd="2" destOrd="0" presId="urn:microsoft.com/office/officeart/2018/2/layout/IconVerticalSolidList"/>
    <dgm:cxn modelId="{0AD2715B-276B-42AF-AAFA-DC0EAB07CC63}" type="presParOf" srcId="{B7A44F3E-451B-4615-BA00-B37022DA4E86}" destId="{A5267F42-7019-4F9C-8857-85F87710B3A1}" srcOrd="3" destOrd="0" presId="urn:microsoft.com/office/officeart/2018/2/layout/IconVerticalSolidList"/>
    <dgm:cxn modelId="{A9DFA234-82C1-44C6-B70F-16F27086113C}" type="presParOf" srcId="{62C93207-756E-4990-9B69-25F903AD5B6E}" destId="{FB025119-5AA7-4FE6-89DA-3A379CFB3C57}" srcOrd="3" destOrd="0" presId="urn:microsoft.com/office/officeart/2018/2/layout/IconVerticalSolidList"/>
    <dgm:cxn modelId="{2284D36A-E992-43B0-A368-B17D26E716C8}" type="presParOf" srcId="{62C93207-756E-4990-9B69-25F903AD5B6E}" destId="{7BDD1FEF-9D2E-4DB0-831E-A9C005F7C50D}" srcOrd="4" destOrd="0" presId="urn:microsoft.com/office/officeart/2018/2/layout/IconVerticalSolidList"/>
    <dgm:cxn modelId="{F9E0FDF0-16AA-46C2-83F3-E306638C819E}" type="presParOf" srcId="{7BDD1FEF-9D2E-4DB0-831E-A9C005F7C50D}" destId="{2A49DE07-9ADB-4C2C-895C-46D75007B714}" srcOrd="0" destOrd="0" presId="urn:microsoft.com/office/officeart/2018/2/layout/IconVerticalSolidList"/>
    <dgm:cxn modelId="{376FC118-CE95-4BBE-AFB8-71EF76C94A0D}" type="presParOf" srcId="{7BDD1FEF-9D2E-4DB0-831E-A9C005F7C50D}" destId="{7624E8E1-64C0-478F-B144-ACD9F9FE7495}" srcOrd="1" destOrd="0" presId="urn:microsoft.com/office/officeart/2018/2/layout/IconVerticalSolidList"/>
    <dgm:cxn modelId="{8EF9AEB0-D3C5-465E-8E09-D1F15DCBCAF2}" type="presParOf" srcId="{7BDD1FEF-9D2E-4DB0-831E-A9C005F7C50D}" destId="{1491C2EE-2B21-42EF-AE5F-B4CC0B68ADBF}" srcOrd="2" destOrd="0" presId="urn:microsoft.com/office/officeart/2018/2/layout/IconVerticalSolidList"/>
    <dgm:cxn modelId="{35080D64-6530-4C67-990A-06BFE9C73DAA}" type="presParOf" srcId="{7BDD1FEF-9D2E-4DB0-831E-A9C005F7C50D}" destId="{E6615F7F-B964-4744-A38B-0AA9BE8D1B7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A6B850-7AB7-481A-9A3A-12668A4CFB9F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F31AE1A-C9FE-48F2-9A32-847EDCFEB66B}">
      <dgm:prSet/>
      <dgm:spPr/>
      <dgm:t>
        <a:bodyPr/>
        <a:lstStyle/>
        <a:p>
          <a:r>
            <a:rPr lang="en-US"/>
            <a:t>Building of necessary equipment for telescope (mid March)</a:t>
          </a:r>
        </a:p>
      </dgm:t>
    </dgm:pt>
    <dgm:pt modelId="{A82CA0DC-AC5A-40F5-874F-02E8A8405313}" type="parTrans" cxnId="{8769EFF7-D3C7-4965-85C9-C38A93B58557}">
      <dgm:prSet/>
      <dgm:spPr/>
      <dgm:t>
        <a:bodyPr/>
        <a:lstStyle/>
        <a:p>
          <a:endParaRPr lang="en-US"/>
        </a:p>
      </dgm:t>
    </dgm:pt>
    <dgm:pt modelId="{C9246D54-2B23-4326-9815-D89EB3B56472}" type="sibTrans" cxnId="{8769EFF7-D3C7-4965-85C9-C38A93B58557}">
      <dgm:prSet/>
      <dgm:spPr/>
      <dgm:t>
        <a:bodyPr/>
        <a:lstStyle/>
        <a:p>
          <a:endParaRPr lang="en-US"/>
        </a:p>
      </dgm:t>
    </dgm:pt>
    <dgm:pt modelId="{4A56C7B0-A372-4F04-AF04-6AEAA72052C4}">
      <dgm:prSet/>
      <dgm:spPr/>
      <dgm:t>
        <a:bodyPr/>
        <a:lstStyle/>
        <a:p>
          <a:r>
            <a:rPr lang="en-US"/>
            <a:t>Preliminary setup and testing (March 29th)</a:t>
          </a:r>
        </a:p>
      </dgm:t>
    </dgm:pt>
    <dgm:pt modelId="{0416C27A-0748-4282-B518-8639B6251868}" type="parTrans" cxnId="{B3681B35-34D0-42D8-A6D7-E544482A7171}">
      <dgm:prSet/>
      <dgm:spPr/>
      <dgm:t>
        <a:bodyPr/>
        <a:lstStyle/>
        <a:p>
          <a:endParaRPr lang="en-US"/>
        </a:p>
      </dgm:t>
    </dgm:pt>
    <dgm:pt modelId="{F761F0AD-1F2D-4DED-B41F-EDAF0EA7B69F}" type="sibTrans" cxnId="{B3681B35-34D0-42D8-A6D7-E544482A7171}">
      <dgm:prSet/>
      <dgm:spPr/>
      <dgm:t>
        <a:bodyPr/>
        <a:lstStyle/>
        <a:p>
          <a:endParaRPr lang="en-US"/>
        </a:p>
      </dgm:t>
    </dgm:pt>
    <dgm:pt modelId="{368670C8-1DF7-4492-A233-42B6F2581A32}">
      <dgm:prSet/>
      <dgm:spPr/>
      <dgm:t>
        <a:bodyPr/>
        <a:lstStyle/>
        <a:p>
          <a:r>
            <a:rPr lang="en-US"/>
            <a:t>Solar Eclipse recording (April 8th)</a:t>
          </a:r>
        </a:p>
      </dgm:t>
    </dgm:pt>
    <dgm:pt modelId="{182D1851-B54C-4C88-8C7D-83A1400A9992}" type="parTrans" cxnId="{71014123-1961-4AFD-917A-6E6BEF26FFA0}">
      <dgm:prSet/>
      <dgm:spPr/>
      <dgm:t>
        <a:bodyPr/>
        <a:lstStyle/>
        <a:p>
          <a:endParaRPr lang="en-US"/>
        </a:p>
      </dgm:t>
    </dgm:pt>
    <dgm:pt modelId="{5EDF4CEE-38A6-4336-A319-78DFE904F9B2}" type="sibTrans" cxnId="{71014123-1961-4AFD-917A-6E6BEF26FFA0}">
      <dgm:prSet/>
      <dgm:spPr/>
      <dgm:t>
        <a:bodyPr/>
        <a:lstStyle/>
        <a:p>
          <a:endParaRPr lang="en-US"/>
        </a:p>
      </dgm:t>
    </dgm:pt>
    <dgm:pt modelId="{C1E51577-3053-499D-9DE4-BDD59B414224}">
      <dgm:prSet/>
      <dgm:spPr/>
      <dgm:t>
        <a:bodyPr/>
        <a:lstStyle/>
        <a:p>
          <a:r>
            <a:rPr lang="en-US"/>
            <a:t>Background research (Summer)</a:t>
          </a:r>
        </a:p>
      </dgm:t>
    </dgm:pt>
    <dgm:pt modelId="{8632E4BB-CFC8-4A95-B07C-A729136E26EB}" type="parTrans" cxnId="{C2F964F4-5AE2-4750-BB10-BC977D62000B}">
      <dgm:prSet/>
      <dgm:spPr/>
      <dgm:t>
        <a:bodyPr/>
        <a:lstStyle/>
        <a:p>
          <a:endParaRPr lang="en-US"/>
        </a:p>
      </dgm:t>
    </dgm:pt>
    <dgm:pt modelId="{768B7C6E-FAAF-41E0-BB8C-FC4E419D795F}" type="sibTrans" cxnId="{C2F964F4-5AE2-4750-BB10-BC977D62000B}">
      <dgm:prSet/>
      <dgm:spPr/>
      <dgm:t>
        <a:bodyPr/>
        <a:lstStyle/>
        <a:p>
          <a:endParaRPr lang="en-US"/>
        </a:p>
      </dgm:t>
    </dgm:pt>
    <dgm:pt modelId="{BBF1D148-36CF-46AA-9726-A430A013DDF5}">
      <dgm:prSet/>
      <dgm:spPr/>
      <dgm:t>
        <a:bodyPr/>
        <a:lstStyle/>
        <a:p>
          <a:r>
            <a:rPr lang="en-US"/>
            <a:t>Set up telescope for more data collection (August 23rd)</a:t>
          </a:r>
        </a:p>
      </dgm:t>
    </dgm:pt>
    <dgm:pt modelId="{F90C1CF3-4E44-4660-9390-5477FC10CA6C}" type="parTrans" cxnId="{BB0C82C3-D394-43AE-82E6-B30FC37DDCDA}">
      <dgm:prSet/>
      <dgm:spPr/>
      <dgm:t>
        <a:bodyPr/>
        <a:lstStyle/>
        <a:p>
          <a:endParaRPr lang="en-US"/>
        </a:p>
      </dgm:t>
    </dgm:pt>
    <dgm:pt modelId="{E06481E6-CB3E-403C-B648-EFABC8EBBCC7}" type="sibTrans" cxnId="{BB0C82C3-D394-43AE-82E6-B30FC37DDCDA}">
      <dgm:prSet/>
      <dgm:spPr/>
      <dgm:t>
        <a:bodyPr/>
        <a:lstStyle/>
        <a:p>
          <a:endParaRPr lang="en-US"/>
        </a:p>
      </dgm:t>
    </dgm:pt>
    <dgm:pt modelId="{DA31A2F3-E904-D74A-89A8-080994E59F91}" type="pres">
      <dgm:prSet presAssocID="{D4A6B850-7AB7-481A-9A3A-12668A4CFB9F}" presName="linear" presStyleCnt="0">
        <dgm:presLayoutVars>
          <dgm:animLvl val="lvl"/>
          <dgm:resizeHandles val="exact"/>
        </dgm:presLayoutVars>
      </dgm:prSet>
      <dgm:spPr/>
    </dgm:pt>
    <dgm:pt modelId="{BDCF92EC-3DB3-BF40-BC99-CD1D7B39B02B}" type="pres">
      <dgm:prSet presAssocID="{4F31AE1A-C9FE-48F2-9A32-847EDCFEB66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A367297-3F4B-A541-BAB2-1B4D5BD5FF08}" type="pres">
      <dgm:prSet presAssocID="{C9246D54-2B23-4326-9815-D89EB3B56472}" presName="spacer" presStyleCnt="0"/>
      <dgm:spPr/>
    </dgm:pt>
    <dgm:pt modelId="{2BE52C7B-EB48-6B4B-A4F4-F948C9E5E162}" type="pres">
      <dgm:prSet presAssocID="{4A56C7B0-A372-4F04-AF04-6AEAA72052C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0BDB549-E8B6-6F47-B15A-1449C9AB522E}" type="pres">
      <dgm:prSet presAssocID="{F761F0AD-1F2D-4DED-B41F-EDAF0EA7B69F}" presName="spacer" presStyleCnt="0"/>
      <dgm:spPr/>
    </dgm:pt>
    <dgm:pt modelId="{867BBBAC-A8CA-6241-80F9-D7D697A0558D}" type="pres">
      <dgm:prSet presAssocID="{368670C8-1DF7-4492-A233-42B6F2581A3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5DF1FE9-F7B0-874B-884C-8D372D77D13A}" type="pres">
      <dgm:prSet presAssocID="{5EDF4CEE-38A6-4336-A319-78DFE904F9B2}" presName="spacer" presStyleCnt="0"/>
      <dgm:spPr/>
    </dgm:pt>
    <dgm:pt modelId="{42544C06-ED3D-7640-A7D1-352464031C0D}" type="pres">
      <dgm:prSet presAssocID="{C1E51577-3053-499D-9DE4-BDD59B41422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87F942B-C107-044F-BBF0-B3C1183B7439}" type="pres">
      <dgm:prSet presAssocID="{768B7C6E-FAAF-41E0-BB8C-FC4E419D795F}" presName="spacer" presStyleCnt="0"/>
      <dgm:spPr/>
    </dgm:pt>
    <dgm:pt modelId="{241532E8-D2F7-FD45-854D-BF6C84C49106}" type="pres">
      <dgm:prSet presAssocID="{BBF1D148-36CF-46AA-9726-A430A013DDF5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D656207-2D46-B348-B2AC-AB2340F179C0}" type="presOf" srcId="{368670C8-1DF7-4492-A233-42B6F2581A32}" destId="{867BBBAC-A8CA-6241-80F9-D7D697A0558D}" srcOrd="0" destOrd="0" presId="urn:microsoft.com/office/officeart/2005/8/layout/vList2"/>
    <dgm:cxn modelId="{71014123-1961-4AFD-917A-6E6BEF26FFA0}" srcId="{D4A6B850-7AB7-481A-9A3A-12668A4CFB9F}" destId="{368670C8-1DF7-4492-A233-42B6F2581A32}" srcOrd="2" destOrd="0" parTransId="{182D1851-B54C-4C88-8C7D-83A1400A9992}" sibTransId="{5EDF4CEE-38A6-4336-A319-78DFE904F9B2}"/>
    <dgm:cxn modelId="{B3681B35-34D0-42D8-A6D7-E544482A7171}" srcId="{D4A6B850-7AB7-481A-9A3A-12668A4CFB9F}" destId="{4A56C7B0-A372-4F04-AF04-6AEAA72052C4}" srcOrd="1" destOrd="0" parTransId="{0416C27A-0748-4282-B518-8639B6251868}" sibTransId="{F761F0AD-1F2D-4DED-B41F-EDAF0EA7B69F}"/>
    <dgm:cxn modelId="{32FAF973-18C2-8B4C-8AE1-B65310C15209}" type="presOf" srcId="{D4A6B850-7AB7-481A-9A3A-12668A4CFB9F}" destId="{DA31A2F3-E904-D74A-89A8-080994E59F91}" srcOrd="0" destOrd="0" presId="urn:microsoft.com/office/officeart/2005/8/layout/vList2"/>
    <dgm:cxn modelId="{78A8BB8C-3CB6-944D-81CD-A4B7EBBC190C}" type="presOf" srcId="{4F31AE1A-C9FE-48F2-9A32-847EDCFEB66B}" destId="{BDCF92EC-3DB3-BF40-BC99-CD1D7B39B02B}" srcOrd="0" destOrd="0" presId="urn:microsoft.com/office/officeart/2005/8/layout/vList2"/>
    <dgm:cxn modelId="{8E550996-72CC-C44A-B814-E9A4D87EDFDE}" type="presOf" srcId="{4A56C7B0-A372-4F04-AF04-6AEAA72052C4}" destId="{2BE52C7B-EB48-6B4B-A4F4-F948C9E5E162}" srcOrd="0" destOrd="0" presId="urn:microsoft.com/office/officeart/2005/8/layout/vList2"/>
    <dgm:cxn modelId="{46D32DBA-E0BA-4144-9CA4-D44102BBF8C3}" type="presOf" srcId="{C1E51577-3053-499D-9DE4-BDD59B414224}" destId="{42544C06-ED3D-7640-A7D1-352464031C0D}" srcOrd="0" destOrd="0" presId="urn:microsoft.com/office/officeart/2005/8/layout/vList2"/>
    <dgm:cxn modelId="{BB0C82C3-D394-43AE-82E6-B30FC37DDCDA}" srcId="{D4A6B850-7AB7-481A-9A3A-12668A4CFB9F}" destId="{BBF1D148-36CF-46AA-9726-A430A013DDF5}" srcOrd="4" destOrd="0" parTransId="{F90C1CF3-4E44-4660-9390-5477FC10CA6C}" sibTransId="{E06481E6-CB3E-403C-B648-EFABC8EBBCC7}"/>
    <dgm:cxn modelId="{A649C5CC-AA25-B246-99BA-FE5568A52CEC}" type="presOf" srcId="{BBF1D148-36CF-46AA-9726-A430A013DDF5}" destId="{241532E8-D2F7-FD45-854D-BF6C84C49106}" srcOrd="0" destOrd="0" presId="urn:microsoft.com/office/officeart/2005/8/layout/vList2"/>
    <dgm:cxn modelId="{C2F964F4-5AE2-4750-BB10-BC977D62000B}" srcId="{D4A6B850-7AB7-481A-9A3A-12668A4CFB9F}" destId="{C1E51577-3053-499D-9DE4-BDD59B414224}" srcOrd="3" destOrd="0" parTransId="{8632E4BB-CFC8-4A95-B07C-A729136E26EB}" sibTransId="{768B7C6E-FAAF-41E0-BB8C-FC4E419D795F}"/>
    <dgm:cxn modelId="{8769EFF7-D3C7-4965-85C9-C38A93B58557}" srcId="{D4A6B850-7AB7-481A-9A3A-12668A4CFB9F}" destId="{4F31AE1A-C9FE-48F2-9A32-847EDCFEB66B}" srcOrd="0" destOrd="0" parTransId="{A82CA0DC-AC5A-40F5-874F-02E8A8405313}" sibTransId="{C9246D54-2B23-4326-9815-D89EB3B56472}"/>
    <dgm:cxn modelId="{2BDC9039-60BD-2248-8294-1FCFC9FF61B9}" type="presParOf" srcId="{DA31A2F3-E904-D74A-89A8-080994E59F91}" destId="{BDCF92EC-3DB3-BF40-BC99-CD1D7B39B02B}" srcOrd="0" destOrd="0" presId="urn:microsoft.com/office/officeart/2005/8/layout/vList2"/>
    <dgm:cxn modelId="{F40F857F-28CB-9244-8A24-7582CADC194B}" type="presParOf" srcId="{DA31A2F3-E904-D74A-89A8-080994E59F91}" destId="{1A367297-3F4B-A541-BAB2-1B4D5BD5FF08}" srcOrd="1" destOrd="0" presId="urn:microsoft.com/office/officeart/2005/8/layout/vList2"/>
    <dgm:cxn modelId="{435C1AD9-7B98-A94D-8522-02FD52AA0353}" type="presParOf" srcId="{DA31A2F3-E904-D74A-89A8-080994E59F91}" destId="{2BE52C7B-EB48-6B4B-A4F4-F948C9E5E162}" srcOrd="2" destOrd="0" presId="urn:microsoft.com/office/officeart/2005/8/layout/vList2"/>
    <dgm:cxn modelId="{76B2AC9D-5D8C-9D45-A25E-5A7A951A9A57}" type="presParOf" srcId="{DA31A2F3-E904-D74A-89A8-080994E59F91}" destId="{30BDB549-E8B6-6F47-B15A-1449C9AB522E}" srcOrd="3" destOrd="0" presId="urn:microsoft.com/office/officeart/2005/8/layout/vList2"/>
    <dgm:cxn modelId="{76E04651-108B-B845-A031-F39DB03CB46B}" type="presParOf" srcId="{DA31A2F3-E904-D74A-89A8-080994E59F91}" destId="{867BBBAC-A8CA-6241-80F9-D7D697A0558D}" srcOrd="4" destOrd="0" presId="urn:microsoft.com/office/officeart/2005/8/layout/vList2"/>
    <dgm:cxn modelId="{B65403D0-F0ED-CB4F-948F-539D5206EF39}" type="presParOf" srcId="{DA31A2F3-E904-D74A-89A8-080994E59F91}" destId="{05DF1FE9-F7B0-874B-884C-8D372D77D13A}" srcOrd="5" destOrd="0" presId="urn:microsoft.com/office/officeart/2005/8/layout/vList2"/>
    <dgm:cxn modelId="{82F48596-AAA8-6C49-B3EB-955B38889C96}" type="presParOf" srcId="{DA31A2F3-E904-D74A-89A8-080994E59F91}" destId="{42544C06-ED3D-7640-A7D1-352464031C0D}" srcOrd="6" destOrd="0" presId="urn:microsoft.com/office/officeart/2005/8/layout/vList2"/>
    <dgm:cxn modelId="{0933830A-E41B-9343-983C-0E9F2B466488}" type="presParOf" srcId="{DA31A2F3-E904-D74A-89A8-080994E59F91}" destId="{F87F942B-C107-044F-BBF0-B3C1183B7439}" srcOrd="7" destOrd="0" presId="urn:microsoft.com/office/officeart/2005/8/layout/vList2"/>
    <dgm:cxn modelId="{827A9FBD-1A8F-DE4A-8585-A0044F6261DF}" type="presParOf" srcId="{DA31A2F3-E904-D74A-89A8-080994E59F91}" destId="{241532E8-D2F7-FD45-854D-BF6C84C4910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C1296E-1B06-411E-B072-0E3D22B8FB1B}" type="doc">
      <dgm:prSet loTypeId="urn:microsoft.com/office/officeart/2005/8/layout/vList5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ACAE964-2302-4178-A735-C105FA8823F7}">
      <dgm:prSet/>
      <dgm:spPr/>
      <dgm:t>
        <a:bodyPr/>
        <a:lstStyle/>
        <a:p>
          <a:r>
            <a:rPr lang="en-US"/>
            <a:t>All data will be recorded with a singular antenna</a:t>
          </a:r>
        </a:p>
      </dgm:t>
    </dgm:pt>
    <dgm:pt modelId="{B5760B49-6486-4EF4-AD82-6D66A15A5965}" type="parTrans" cxnId="{39A8A4D4-5048-4BEE-B7F6-7668FE910D10}">
      <dgm:prSet/>
      <dgm:spPr/>
      <dgm:t>
        <a:bodyPr/>
        <a:lstStyle/>
        <a:p>
          <a:endParaRPr lang="en-US"/>
        </a:p>
      </dgm:t>
    </dgm:pt>
    <dgm:pt modelId="{070EA478-B662-4A9F-8348-53A6D268B34F}" type="sibTrans" cxnId="{39A8A4D4-5048-4BEE-B7F6-7668FE910D10}">
      <dgm:prSet/>
      <dgm:spPr/>
      <dgm:t>
        <a:bodyPr/>
        <a:lstStyle/>
        <a:p>
          <a:endParaRPr lang="en-US"/>
        </a:p>
      </dgm:t>
    </dgm:pt>
    <dgm:pt modelId="{C8BBA855-CA72-4655-B6A6-F0B7F655D9C3}">
      <dgm:prSet/>
      <dgm:spPr/>
      <dgm:t>
        <a:bodyPr/>
        <a:lstStyle/>
        <a:p>
          <a:r>
            <a:rPr lang="en-US"/>
            <a:t>Solar observations require one antenna, while observations of Jupiter and Galactic Background require two antennas</a:t>
          </a:r>
        </a:p>
      </dgm:t>
    </dgm:pt>
    <dgm:pt modelId="{A5D8D8FF-39D7-4D92-B65F-0C1DC6393E55}" type="parTrans" cxnId="{937684E7-D7FA-4C0B-B494-B25A8366BB49}">
      <dgm:prSet/>
      <dgm:spPr/>
      <dgm:t>
        <a:bodyPr/>
        <a:lstStyle/>
        <a:p>
          <a:endParaRPr lang="en-US"/>
        </a:p>
      </dgm:t>
    </dgm:pt>
    <dgm:pt modelId="{EC96DFAB-B41D-45C5-84E1-C7F028FDCC59}" type="sibTrans" cxnId="{937684E7-D7FA-4C0B-B494-B25A8366BB49}">
      <dgm:prSet/>
      <dgm:spPr/>
      <dgm:t>
        <a:bodyPr/>
        <a:lstStyle/>
        <a:p>
          <a:endParaRPr lang="en-US"/>
        </a:p>
      </dgm:t>
    </dgm:pt>
    <dgm:pt modelId="{DDB4B99A-9E95-48F8-9BBD-97E7A503943D}">
      <dgm:prSet/>
      <dgm:spPr/>
      <dgm:t>
        <a:bodyPr/>
        <a:lstStyle/>
        <a:p>
          <a:r>
            <a:rPr lang="en-US"/>
            <a:t>Collect data at all 3 heights (20ft, 15ft, 10ft)</a:t>
          </a:r>
        </a:p>
      </dgm:t>
    </dgm:pt>
    <dgm:pt modelId="{54F252DD-B9E5-4C67-A62B-34B42A676CFA}" type="parTrans" cxnId="{C22AE859-B628-4A10-9C50-1F22AFF6D1CB}">
      <dgm:prSet/>
      <dgm:spPr/>
      <dgm:t>
        <a:bodyPr/>
        <a:lstStyle/>
        <a:p>
          <a:endParaRPr lang="en-US"/>
        </a:p>
      </dgm:t>
    </dgm:pt>
    <dgm:pt modelId="{E38898CC-49F3-4396-A7F8-A4E4F31BD0A5}" type="sibTrans" cxnId="{C22AE859-B628-4A10-9C50-1F22AFF6D1CB}">
      <dgm:prSet/>
      <dgm:spPr/>
      <dgm:t>
        <a:bodyPr/>
        <a:lstStyle/>
        <a:p>
          <a:endParaRPr lang="en-US"/>
        </a:p>
      </dgm:t>
    </dgm:pt>
    <dgm:pt modelId="{50B08FAD-F490-47AE-8A85-780934981AEE}">
      <dgm:prSet/>
      <dgm:spPr/>
      <dgm:t>
        <a:bodyPr/>
        <a:lstStyle/>
        <a:p>
          <a:r>
            <a:rPr lang="en-US"/>
            <a:t>Observe if different heights effect the antennas' ability to pick up data over a wider portion of the sky, improve the accuracy of the received data, and to see if there are any noticeable differences in the background frequencies that occur in the data.</a:t>
          </a:r>
        </a:p>
      </dgm:t>
    </dgm:pt>
    <dgm:pt modelId="{CAE3D926-77C9-42F6-BBAA-1744301ACBA1}" type="parTrans" cxnId="{930C1B61-AABD-4A27-A432-40C19DB27BCD}">
      <dgm:prSet/>
      <dgm:spPr/>
      <dgm:t>
        <a:bodyPr/>
        <a:lstStyle/>
        <a:p>
          <a:endParaRPr lang="en-US"/>
        </a:p>
      </dgm:t>
    </dgm:pt>
    <dgm:pt modelId="{9109D865-385A-42DB-9792-DD73C128C6C1}" type="sibTrans" cxnId="{930C1B61-AABD-4A27-A432-40C19DB27BCD}">
      <dgm:prSet/>
      <dgm:spPr/>
      <dgm:t>
        <a:bodyPr/>
        <a:lstStyle/>
        <a:p>
          <a:endParaRPr lang="en-US"/>
        </a:p>
      </dgm:t>
    </dgm:pt>
    <dgm:pt modelId="{937A5724-AD58-4252-B165-B702DBC5745A}">
      <dgm:prSet/>
      <dgm:spPr/>
      <dgm:t>
        <a:bodyPr/>
        <a:lstStyle/>
        <a:p>
          <a:r>
            <a:rPr lang="en-US"/>
            <a:t>One side at 20ft, one side at 15ft, and reverse the other way</a:t>
          </a:r>
        </a:p>
      </dgm:t>
    </dgm:pt>
    <dgm:pt modelId="{FB37DEA9-6A0E-418C-BF4C-719C3522FD0A}" type="parTrans" cxnId="{E1ED4A34-9C7E-4A33-8110-9B38DAF753B2}">
      <dgm:prSet/>
      <dgm:spPr/>
      <dgm:t>
        <a:bodyPr/>
        <a:lstStyle/>
        <a:p>
          <a:endParaRPr lang="en-US"/>
        </a:p>
      </dgm:t>
    </dgm:pt>
    <dgm:pt modelId="{10FD5B48-BAAD-4329-90FA-3BBEFABD6D81}" type="sibTrans" cxnId="{E1ED4A34-9C7E-4A33-8110-9B38DAF753B2}">
      <dgm:prSet/>
      <dgm:spPr/>
      <dgm:t>
        <a:bodyPr/>
        <a:lstStyle/>
        <a:p>
          <a:endParaRPr lang="en-US"/>
        </a:p>
      </dgm:t>
    </dgm:pt>
    <dgm:pt modelId="{1AC9EF67-9844-475A-AD2C-39FC19869B79}">
      <dgm:prSet/>
      <dgm:spPr/>
      <dgm:t>
        <a:bodyPr/>
        <a:lstStyle/>
        <a:p>
          <a:r>
            <a:rPr lang="en-US"/>
            <a:t>Same but at 10ft and 15 ft</a:t>
          </a:r>
        </a:p>
      </dgm:t>
    </dgm:pt>
    <dgm:pt modelId="{8F693EBF-50BA-4F9D-B6F9-297858D09008}" type="parTrans" cxnId="{F96E5A76-034A-4B22-A647-624CB6D9ED45}">
      <dgm:prSet/>
      <dgm:spPr/>
      <dgm:t>
        <a:bodyPr/>
        <a:lstStyle/>
        <a:p>
          <a:endParaRPr lang="en-US"/>
        </a:p>
      </dgm:t>
    </dgm:pt>
    <dgm:pt modelId="{66572E2D-567C-48EA-83EE-EEB67B3BFB30}" type="sibTrans" cxnId="{F96E5A76-034A-4B22-A647-624CB6D9ED45}">
      <dgm:prSet/>
      <dgm:spPr/>
      <dgm:t>
        <a:bodyPr/>
        <a:lstStyle/>
        <a:p>
          <a:endParaRPr lang="en-US"/>
        </a:p>
      </dgm:t>
    </dgm:pt>
    <dgm:pt modelId="{CCE310A2-B65B-4588-8653-020E50A73F90}">
      <dgm:prSet/>
      <dgm:spPr/>
      <dgm:t>
        <a:bodyPr/>
        <a:lstStyle/>
        <a:p>
          <a:r>
            <a:rPr lang="en-US"/>
            <a:t>Observe if the angle of the antenna skews the “hotspots” in the data to different times in the day</a:t>
          </a:r>
        </a:p>
      </dgm:t>
    </dgm:pt>
    <dgm:pt modelId="{83B4A20A-CBF8-4650-AF12-493C6C4E2722}" type="parTrans" cxnId="{51BF0F78-1DF5-4137-A8E6-171657038101}">
      <dgm:prSet/>
      <dgm:spPr/>
      <dgm:t>
        <a:bodyPr/>
        <a:lstStyle/>
        <a:p>
          <a:endParaRPr lang="en-US"/>
        </a:p>
      </dgm:t>
    </dgm:pt>
    <dgm:pt modelId="{7331B26B-9309-404B-BC94-6FEFE127E930}" type="sibTrans" cxnId="{51BF0F78-1DF5-4137-A8E6-171657038101}">
      <dgm:prSet/>
      <dgm:spPr/>
      <dgm:t>
        <a:bodyPr/>
        <a:lstStyle/>
        <a:p>
          <a:endParaRPr lang="en-US"/>
        </a:p>
      </dgm:t>
    </dgm:pt>
    <dgm:pt modelId="{362B464E-E8AC-C047-9FA1-2EC4F6182ABE}" type="pres">
      <dgm:prSet presAssocID="{B8C1296E-1B06-411E-B072-0E3D22B8FB1B}" presName="Name0" presStyleCnt="0">
        <dgm:presLayoutVars>
          <dgm:dir/>
          <dgm:animLvl val="lvl"/>
          <dgm:resizeHandles val="exact"/>
        </dgm:presLayoutVars>
      </dgm:prSet>
      <dgm:spPr/>
    </dgm:pt>
    <dgm:pt modelId="{17D31C36-B74F-E449-AAC4-407DF62B8F62}" type="pres">
      <dgm:prSet presAssocID="{6ACAE964-2302-4178-A735-C105FA8823F7}" presName="linNode" presStyleCnt="0"/>
      <dgm:spPr/>
    </dgm:pt>
    <dgm:pt modelId="{A5673B4F-F828-EC45-8074-3BDE4C47DFB3}" type="pres">
      <dgm:prSet presAssocID="{6ACAE964-2302-4178-A735-C105FA8823F7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92911D9C-AE98-3A4E-BAC3-4ED3DB320915}" type="pres">
      <dgm:prSet presAssocID="{6ACAE964-2302-4178-A735-C105FA8823F7}" presName="descendantText" presStyleLbl="alignAccFollowNode1" presStyleIdx="0" presStyleCnt="3">
        <dgm:presLayoutVars>
          <dgm:bulletEnabled val="1"/>
        </dgm:presLayoutVars>
      </dgm:prSet>
      <dgm:spPr/>
    </dgm:pt>
    <dgm:pt modelId="{D4912931-24E7-FE43-8D31-2EE45DA544D2}" type="pres">
      <dgm:prSet presAssocID="{070EA478-B662-4A9F-8348-53A6D268B34F}" presName="sp" presStyleCnt="0"/>
      <dgm:spPr/>
    </dgm:pt>
    <dgm:pt modelId="{883FB9EA-EE89-8745-B495-66207226DBFE}" type="pres">
      <dgm:prSet presAssocID="{DDB4B99A-9E95-48F8-9BBD-97E7A503943D}" presName="linNode" presStyleCnt="0"/>
      <dgm:spPr/>
    </dgm:pt>
    <dgm:pt modelId="{F3C9104E-3370-1744-8508-1AACD4DCB075}" type="pres">
      <dgm:prSet presAssocID="{DDB4B99A-9E95-48F8-9BBD-97E7A503943D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B8E3652D-95F2-9D40-A11C-1073CF036B53}" type="pres">
      <dgm:prSet presAssocID="{DDB4B99A-9E95-48F8-9BBD-97E7A503943D}" presName="descendantText" presStyleLbl="alignAccFollowNode1" presStyleIdx="1" presStyleCnt="3">
        <dgm:presLayoutVars>
          <dgm:bulletEnabled val="1"/>
        </dgm:presLayoutVars>
      </dgm:prSet>
      <dgm:spPr/>
    </dgm:pt>
    <dgm:pt modelId="{11443C51-0DC2-B743-AE92-BF8F42EA3170}" type="pres">
      <dgm:prSet presAssocID="{E38898CC-49F3-4396-A7F8-A4E4F31BD0A5}" presName="sp" presStyleCnt="0"/>
      <dgm:spPr/>
    </dgm:pt>
    <dgm:pt modelId="{BFD0877F-643A-5F4E-B775-17F8047CEEE6}" type="pres">
      <dgm:prSet presAssocID="{937A5724-AD58-4252-B165-B702DBC5745A}" presName="linNode" presStyleCnt="0"/>
      <dgm:spPr/>
    </dgm:pt>
    <dgm:pt modelId="{CF9C94E6-1E8B-E04B-9253-3AB546660C72}" type="pres">
      <dgm:prSet presAssocID="{937A5724-AD58-4252-B165-B702DBC5745A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2ADB8F2A-57D6-FA4C-BC02-2C1684D4972E}" type="pres">
      <dgm:prSet presAssocID="{937A5724-AD58-4252-B165-B702DBC5745A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2733F227-460B-3244-B5AA-5A4B8F278EDF}" type="presOf" srcId="{937A5724-AD58-4252-B165-B702DBC5745A}" destId="{CF9C94E6-1E8B-E04B-9253-3AB546660C72}" srcOrd="0" destOrd="0" presId="urn:microsoft.com/office/officeart/2005/8/layout/vList5"/>
    <dgm:cxn modelId="{55069729-D3E6-3745-BD29-7A3CF54CBC18}" type="presOf" srcId="{6ACAE964-2302-4178-A735-C105FA8823F7}" destId="{A5673B4F-F828-EC45-8074-3BDE4C47DFB3}" srcOrd="0" destOrd="0" presId="urn:microsoft.com/office/officeart/2005/8/layout/vList5"/>
    <dgm:cxn modelId="{E1ED4A34-9C7E-4A33-8110-9B38DAF753B2}" srcId="{B8C1296E-1B06-411E-B072-0E3D22B8FB1B}" destId="{937A5724-AD58-4252-B165-B702DBC5745A}" srcOrd="2" destOrd="0" parTransId="{FB37DEA9-6A0E-418C-BF4C-719C3522FD0A}" sibTransId="{10FD5B48-BAAD-4329-90FA-3BBEFABD6D81}"/>
    <dgm:cxn modelId="{BDB7A638-08E4-A644-B8A3-6C2A5F583817}" type="presOf" srcId="{1AC9EF67-9844-475A-AD2C-39FC19869B79}" destId="{2ADB8F2A-57D6-FA4C-BC02-2C1684D4972E}" srcOrd="0" destOrd="0" presId="urn:microsoft.com/office/officeart/2005/8/layout/vList5"/>
    <dgm:cxn modelId="{81EAE14A-1553-DD4F-BE36-1E328A7C1CC8}" type="presOf" srcId="{C8BBA855-CA72-4655-B6A6-F0B7F655D9C3}" destId="{92911D9C-AE98-3A4E-BAC3-4ED3DB320915}" srcOrd="0" destOrd="0" presId="urn:microsoft.com/office/officeart/2005/8/layout/vList5"/>
    <dgm:cxn modelId="{C22AE859-B628-4A10-9C50-1F22AFF6D1CB}" srcId="{B8C1296E-1B06-411E-B072-0E3D22B8FB1B}" destId="{DDB4B99A-9E95-48F8-9BBD-97E7A503943D}" srcOrd="1" destOrd="0" parTransId="{54F252DD-B9E5-4C67-A62B-34B42A676CFA}" sibTransId="{E38898CC-49F3-4396-A7F8-A4E4F31BD0A5}"/>
    <dgm:cxn modelId="{930C1B61-AABD-4A27-A432-40C19DB27BCD}" srcId="{DDB4B99A-9E95-48F8-9BBD-97E7A503943D}" destId="{50B08FAD-F490-47AE-8A85-780934981AEE}" srcOrd="0" destOrd="0" parTransId="{CAE3D926-77C9-42F6-BBAA-1744301ACBA1}" sibTransId="{9109D865-385A-42DB-9792-DD73C128C6C1}"/>
    <dgm:cxn modelId="{F96E5A76-034A-4B22-A647-624CB6D9ED45}" srcId="{937A5724-AD58-4252-B165-B702DBC5745A}" destId="{1AC9EF67-9844-475A-AD2C-39FC19869B79}" srcOrd="0" destOrd="0" parTransId="{8F693EBF-50BA-4F9D-B6F9-297858D09008}" sibTransId="{66572E2D-567C-48EA-83EE-EEB67B3BFB30}"/>
    <dgm:cxn modelId="{51BF0F78-1DF5-4137-A8E6-171657038101}" srcId="{1AC9EF67-9844-475A-AD2C-39FC19869B79}" destId="{CCE310A2-B65B-4588-8653-020E50A73F90}" srcOrd="0" destOrd="0" parTransId="{83B4A20A-CBF8-4650-AF12-493C6C4E2722}" sibTransId="{7331B26B-9309-404B-BC94-6FEFE127E930}"/>
    <dgm:cxn modelId="{697F5B91-0034-0040-A1C0-F34959FBBEB3}" type="presOf" srcId="{DDB4B99A-9E95-48F8-9BBD-97E7A503943D}" destId="{F3C9104E-3370-1744-8508-1AACD4DCB075}" srcOrd="0" destOrd="0" presId="urn:microsoft.com/office/officeart/2005/8/layout/vList5"/>
    <dgm:cxn modelId="{5F5F1196-DE79-234B-9E2B-D2F94A59770F}" type="presOf" srcId="{CCE310A2-B65B-4588-8653-020E50A73F90}" destId="{2ADB8F2A-57D6-FA4C-BC02-2C1684D4972E}" srcOrd="0" destOrd="1" presId="urn:microsoft.com/office/officeart/2005/8/layout/vList5"/>
    <dgm:cxn modelId="{CDB699C9-C4E5-6E4B-BBB7-E2693F901826}" type="presOf" srcId="{B8C1296E-1B06-411E-B072-0E3D22B8FB1B}" destId="{362B464E-E8AC-C047-9FA1-2EC4F6182ABE}" srcOrd="0" destOrd="0" presId="urn:microsoft.com/office/officeart/2005/8/layout/vList5"/>
    <dgm:cxn modelId="{39A8A4D4-5048-4BEE-B7F6-7668FE910D10}" srcId="{B8C1296E-1B06-411E-B072-0E3D22B8FB1B}" destId="{6ACAE964-2302-4178-A735-C105FA8823F7}" srcOrd="0" destOrd="0" parTransId="{B5760B49-6486-4EF4-AD82-6D66A15A5965}" sibTransId="{070EA478-B662-4A9F-8348-53A6D268B34F}"/>
    <dgm:cxn modelId="{B38AF5E1-C489-B840-965E-C3EE95A0BC1E}" type="presOf" srcId="{50B08FAD-F490-47AE-8A85-780934981AEE}" destId="{B8E3652D-95F2-9D40-A11C-1073CF036B53}" srcOrd="0" destOrd="0" presId="urn:microsoft.com/office/officeart/2005/8/layout/vList5"/>
    <dgm:cxn modelId="{937684E7-D7FA-4C0B-B494-B25A8366BB49}" srcId="{6ACAE964-2302-4178-A735-C105FA8823F7}" destId="{C8BBA855-CA72-4655-B6A6-F0B7F655D9C3}" srcOrd="0" destOrd="0" parTransId="{A5D8D8FF-39D7-4D92-B65F-0C1DC6393E55}" sibTransId="{EC96DFAB-B41D-45C5-84E1-C7F028FDCC59}"/>
    <dgm:cxn modelId="{EF62D781-E851-144B-89D1-22E577B042B8}" type="presParOf" srcId="{362B464E-E8AC-C047-9FA1-2EC4F6182ABE}" destId="{17D31C36-B74F-E449-AAC4-407DF62B8F62}" srcOrd="0" destOrd="0" presId="urn:microsoft.com/office/officeart/2005/8/layout/vList5"/>
    <dgm:cxn modelId="{C76CF5B6-F1D6-8042-8269-7680F505482F}" type="presParOf" srcId="{17D31C36-B74F-E449-AAC4-407DF62B8F62}" destId="{A5673B4F-F828-EC45-8074-3BDE4C47DFB3}" srcOrd="0" destOrd="0" presId="urn:microsoft.com/office/officeart/2005/8/layout/vList5"/>
    <dgm:cxn modelId="{510CACDB-6CCC-3447-BB13-9FF1694252AC}" type="presParOf" srcId="{17D31C36-B74F-E449-AAC4-407DF62B8F62}" destId="{92911D9C-AE98-3A4E-BAC3-4ED3DB320915}" srcOrd="1" destOrd="0" presId="urn:microsoft.com/office/officeart/2005/8/layout/vList5"/>
    <dgm:cxn modelId="{BEC0B6E5-3FDA-1840-99E8-A044FBDD5649}" type="presParOf" srcId="{362B464E-E8AC-C047-9FA1-2EC4F6182ABE}" destId="{D4912931-24E7-FE43-8D31-2EE45DA544D2}" srcOrd="1" destOrd="0" presId="urn:microsoft.com/office/officeart/2005/8/layout/vList5"/>
    <dgm:cxn modelId="{DA8EF492-774C-744E-AF38-895040DF8E92}" type="presParOf" srcId="{362B464E-E8AC-C047-9FA1-2EC4F6182ABE}" destId="{883FB9EA-EE89-8745-B495-66207226DBFE}" srcOrd="2" destOrd="0" presId="urn:microsoft.com/office/officeart/2005/8/layout/vList5"/>
    <dgm:cxn modelId="{D616012F-7445-7D44-A29B-633F9047D423}" type="presParOf" srcId="{883FB9EA-EE89-8745-B495-66207226DBFE}" destId="{F3C9104E-3370-1744-8508-1AACD4DCB075}" srcOrd="0" destOrd="0" presId="urn:microsoft.com/office/officeart/2005/8/layout/vList5"/>
    <dgm:cxn modelId="{F2EBC01B-D0E3-374B-A16F-C65132F5A8AD}" type="presParOf" srcId="{883FB9EA-EE89-8745-B495-66207226DBFE}" destId="{B8E3652D-95F2-9D40-A11C-1073CF036B53}" srcOrd="1" destOrd="0" presId="urn:microsoft.com/office/officeart/2005/8/layout/vList5"/>
    <dgm:cxn modelId="{A7684A69-E6AC-184B-AD35-90D23195EF7F}" type="presParOf" srcId="{362B464E-E8AC-C047-9FA1-2EC4F6182ABE}" destId="{11443C51-0DC2-B743-AE92-BF8F42EA3170}" srcOrd="3" destOrd="0" presId="urn:microsoft.com/office/officeart/2005/8/layout/vList5"/>
    <dgm:cxn modelId="{D9909505-7F91-354D-BA3A-AB6B4B68DE05}" type="presParOf" srcId="{362B464E-E8AC-C047-9FA1-2EC4F6182ABE}" destId="{BFD0877F-643A-5F4E-B775-17F8047CEEE6}" srcOrd="4" destOrd="0" presId="urn:microsoft.com/office/officeart/2005/8/layout/vList5"/>
    <dgm:cxn modelId="{A0CD9204-A5DE-394E-AF84-47FD9CFC03FF}" type="presParOf" srcId="{BFD0877F-643A-5F4E-B775-17F8047CEEE6}" destId="{CF9C94E6-1E8B-E04B-9253-3AB546660C72}" srcOrd="0" destOrd="0" presId="urn:microsoft.com/office/officeart/2005/8/layout/vList5"/>
    <dgm:cxn modelId="{64A1337D-0FA7-1D42-B92A-E30703F728CB}" type="presParOf" srcId="{BFD0877F-643A-5F4E-B775-17F8047CEEE6}" destId="{2ADB8F2A-57D6-FA4C-BC02-2C1684D4972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D08939-A7A3-4A14-A8DE-DBCA5C3344A9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50FDF628-BCCB-4161-9C45-D50074D48D4D}">
      <dgm:prSet/>
      <dgm:spPr/>
      <dgm:t>
        <a:bodyPr/>
        <a:lstStyle/>
        <a:p>
          <a:r>
            <a:rPr lang="en-US"/>
            <a:t>Compare how the radio waves emitted from the sun on a normal day differ from the data collected during the Solar Eclipse</a:t>
          </a:r>
        </a:p>
      </dgm:t>
    </dgm:pt>
    <dgm:pt modelId="{093934A4-7D76-4CFE-A2A9-3EF85B1D4F5A}" type="parTrans" cxnId="{F639CF07-C4A5-4FAA-A50E-16217E934F52}">
      <dgm:prSet/>
      <dgm:spPr/>
      <dgm:t>
        <a:bodyPr/>
        <a:lstStyle/>
        <a:p>
          <a:endParaRPr lang="en-US"/>
        </a:p>
      </dgm:t>
    </dgm:pt>
    <dgm:pt modelId="{D8574918-6E8C-4A35-B163-B7BBEFABA803}" type="sibTrans" cxnId="{F639CF07-C4A5-4FAA-A50E-16217E934F52}">
      <dgm:prSet/>
      <dgm:spPr/>
      <dgm:t>
        <a:bodyPr/>
        <a:lstStyle/>
        <a:p>
          <a:endParaRPr lang="en-US"/>
        </a:p>
      </dgm:t>
    </dgm:pt>
    <dgm:pt modelId="{EBAF5F0A-354A-457C-803F-1387C8550356}">
      <dgm:prSet/>
      <dgm:spPr/>
      <dgm:t>
        <a:bodyPr/>
        <a:lstStyle/>
        <a:p>
          <a:r>
            <a:rPr lang="en-US"/>
            <a:t>Observe if changing the height of the antenna results in changes in the background picked up be the antenna</a:t>
          </a:r>
        </a:p>
      </dgm:t>
    </dgm:pt>
    <dgm:pt modelId="{7379F715-449E-4D98-91D7-78F6FC6EE8FE}" type="parTrans" cxnId="{3139F81B-62DE-4437-88A7-DA459BDA4E80}">
      <dgm:prSet/>
      <dgm:spPr/>
      <dgm:t>
        <a:bodyPr/>
        <a:lstStyle/>
        <a:p>
          <a:endParaRPr lang="en-US"/>
        </a:p>
      </dgm:t>
    </dgm:pt>
    <dgm:pt modelId="{C5E31C82-DF95-43D2-9EF2-E9FAB4ECFE97}" type="sibTrans" cxnId="{3139F81B-62DE-4437-88A7-DA459BDA4E80}">
      <dgm:prSet/>
      <dgm:spPr/>
      <dgm:t>
        <a:bodyPr/>
        <a:lstStyle/>
        <a:p>
          <a:endParaRPr lang="en-US"/>
        </a:p>
      </dgm:t>
    </dgm:pt>
    <dgm:pt modelId="{CAE9BBEB-54BC-45D0-90E0-3C5DF1079DD7}">
      <dgm:prSet/>
      <dgm:spPr/>
      <dgm:t>
        <a:bodyPr/>
        <a:lstStyle/>
        <a:p>
          <a:r>
            <a:rPr lang="en-US"/>
            <a:t>Observe if the change in height of the antenna changes the intensity of the received radio waves</a:t>
          </a:r>
        </a:p>
      </dgm:t>
    </dgm:pt>
    <dgm:pt modelId="{BFEC94BE-B909-460A-AE7B-18CC507742A1}" type="parTrans" cxnId="{C0CCE08A-642A-4AF7-82EE-06BA8A1B1E6E}">
      <dgm:prSet/>
      <dgm:spPr/>
      <dgm:t>
        <a:bodyPr/>
        <a:lstStyle/>
        <a:p>
          <a:endParaRPr lang="en-US"/>
        </a:p>
      </dgm:t>
    </dgm:pt>
    <dgm:pt modelId="{8E309A46-F138-4468-AF6B-6D1CE7526F69}" type="sibTrans" cxnId="{C0CCE08A-642A-4AF7-82EE-06BA8A1B1E6E}">
      <dgm:prSet/>
      <dgm:spPr/>
      <dgm:t>
        <a:bodyPr/>
        <a:lstStyle/>
        <a:p>
          <a:endParaRPr lang="en-US"/>
        </a:p>
      </dgm:t>
    </dgm:pt>
    <dgm:pt modelId="{A4FDA8CC-6E69-44F5-8B4F-07DE5C8A0DF2}">
      <dgm:prSet/>
      <dgm:spPr/>
      <dgm:t>
        <a:bodyPr/>
        <a:lstStyle/>
        <a:p>
          <a:r>
            <a:rPr lang="en-US"/>
            <a:t>Observe if changing the orientation of the antenna to off level changes the timeline on when the ionosphere has the most amount of radio waves present</a:t>
          </a:r>
        </a:p>
      </dgm:t>
    </dgm:pt>
    <dgm:pt modelId="{09731BBA-980B-4EE1-B964-A57636FB9391}" type="parTrans" cxnId="{EA2A807E-E206-4879-B383-211FB2CAC06A}">
      <dgm:prSet/>
      <dgm:spPr/>
      <dgm:t>
        <a:bodyPr/>
        <a:lstStyle/>
        <a:p>
          <a:endParaRPr lang="en-US"/>
        </a:p>
      </dgm:t>
    </dgm:pt>
    <dgm:pt modelId="{4BB474DA-6DF4-4BC0-A673-DC4073DF7E4B}" type="sibTrans" cxnId="{EA2A807E-E206-4879-B383-211FB2CAC06A}">
      <dgm:prSet/>
      <dgm:spPr/>
      <dgm:t>
        <a:bodyPr/>
        <a:lstStyle/>
        <a:p>
          <a:endParaRPr lang="en-US"/>
        </a:p>
      </dgm:t>
    </dgm:pt>
    <dgm:pt modelId="{532C5612-B9F9-4B92-B252-CB125516BB4C}">
      <dgm:prSet/>
      <dgm:spPr/>
      <dgm:t>
        <a:bodyPr/>
        <a:lstStyle/>
        <a:p>
          <a:r>
            <a:rPr lang="en-US"/>
            <a:t>(Extra bonus) Observe and record a Solar Flare</a:t>
          </a:r>
        </a:p>
      </dgm:t>
    </dgm:pt>
    <dgm:pt modelId="{ADDCF164-CF51-4FC0-A9AB-5407B2CCCC2F}" type="parTrans" cxnId="{AA94753F-69EF-41A5-85F3-8748B4BE2C79}">
      <dgm:prSet/>
      <dgm:spPr/>
      <dgm:t>
        <a:bodyPr/>
        <a:lstStyle/>
        <a:p>
          <a:endParaRPr lang="en-US"/>
        </a:p>
      </dgm:t>
    </dgm:pt>
    <dgm:pt modelId="{8F525CB7-E49F-424A-B2E5-A1BBCD44A7FF}" type="sibTrans" cxnId="{AA94753F-69EF-41A5-85F3-8748B4BE2C79}">
      <dgm:prSet/>
      <dgm:spPr/>
      <dgm:t>
        <a:bodyPr/>
        <a:lstStyle/>
        <a:p>
          <a:endParaRPr lang="en-US"/>
        </a:p>
      </dgm:t>
    </dgm:pt>
    <dgm:pt modelId="{41EAF0D0-AC4A-4A37-842F-7567E5F7F81C}" type="pres">
      <dgm:prSet presAssocID="{36D08939-A7A3-4A14-A8DE-DBCA5C3344A9}" presName="root" presStyleCnt="0">
        <dgm:presLayoutVars>
          <dgm:dir/>
          <dgm:resizeHandles val="exact"/>
        </dgm:presLayoutVars>
      </dgm:prSet>
      <dgm:spPr/>
    </dgm:pt>
    <dgm:pt modelId="{18DBF533-A3F5-40EF-B84C-F8BB804CDA3F}" type="pres">
      <dgm:prSet presAssocID="{36D08939-A7A3-4A14-A8DE-DBCA5C3344A9}" presName="container" presStyleCnt="0">
        <dgm:presLayoutVars>
          <dgm:dir/>
          <dgm:resizeHandles val="exact"/>
        </dgm:presLayoutVars>
      </dgm:prSet>
      <dgm:spPr/>
    </dgm:pt>
    <dgm:pt modelId="{58FFEB40-4C4E-4A41-9A88-0F254AB76255}" type="pres">
      <dgm:prSet presAssocID="{50FDF628-BCCB-4161-9C45-D50074D48D4D}" presName="compNode" presStyleCnt="0"/>
      <dgm:spPr/>
    </dgm:pt>
    <dgm:pt modelId="{E808127E-6854-4087-A400-84B3D4FABAE6}" type="pres">
      <dgm:prSet presAssocID="{50FDF628-BCCB-4161-9C45-D50074D48D4D}" presName="iconBgRect" presStyleLbl="bgShp" presStyleIdx="0" presStyleCnt="5"/>
      <dgm:spPr/>
    </dgm:pt>
    <dgm:pt modelId="{3A439522-8836-41C4-9FDC-581FDCB8EACD}" type="pres">
      <dgm:prSet presAssocID="{50FDF628-BCCB-4161-9C45-D50074D48D4D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n"/>
        </a:ext>
      </dgm:extLst>
    </dgm:pt>
    <dgm:pt modelId="{9B9B2EEA-49D4-4AD3-AC0E-3C2562A13881}" type="pres">
      <dgm:prSet presAssocID="{50FDF628-BCCB-4161-9C45-D50074D48D4D}" presName="spaceRect" presStyleCnt="0"/>
      <dgm:spPr/>
    </dgm:pt>
    <dgm:pt modelId="{F2A31294-1A34-45F4-A90D-0BB43304DADD}" type="pres">
      <dgm:prSet presAssocID="{50FDF628-BCCB-4161-9C45-D50074D48D4D}" presName="textRect" presStyleLbl="revTx" presStyleIdx="0" presStyleCnt="5">
        <dgm:presLayoutVars>
          <dgm:chMax val="1"/>
          <dgm:chPref val="1"/>
        </dgm:presLayoutVars>
      </dgm:prSet>
      <dgm:spPr/>
    </dgm:pt>
    <dgm:pt modelId="{67D15AEC-965C-49BF-A23E-2E87DF677E3C}" type="pres">
      <dgm:prSet presAssocID="{D8574918-6E8C-4A35-B163-B7BBEFABA803}" presName="sibTrans" presStyleLbl="sibTrans2D1" presStyleIdx="0" presStyleCnt="0"/>
      <dgm:spPr/>
    </dgm:pt>
    <dgm:pt modelId="{BCB9469B-4241-492E-B779-E85F0815B7C6}" type="pres">
      <dgm:prSet presAssocID="{EBAF5F0A-354A-457C-803F-1387C8550356}" presName="compNode" presStyleCnt="0"/>
      <dgm:spPr/>
    </dgm:pt>
    <dgm:pt modelId="{0383DB41-0489-40A5-BE9D-0F5ABDAA76D4}" type="pres">
      <dgm:prSet presAssocID="{EBAF5F0A-354A-457C-803F-1387C8550356}" presName="iconBgRect" presStyleLbl="bgShp" presStyleIdx="1" presStyleCnt="5"/>
      <dgm:spPr/>
    </dgm:pt>
    <dgm:pt modelId="{F9140D68-C3E8-40E6-AB3D-C34261D3E0C3}" type="pres">
      <dgm:prSet presAssocID="{EBAF5F0A-354A-457C-803F-1387C8550356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reless router"/>
        </a:ext>
      </dgm:extLst>
    </dgm:pt>
    <dgm:pt modelId="{89A73969-A705-4F83-86BA-177706865971}" type="pres">
      <dgm:prSet presAssocID="{EBAF5F0A-354A-457C-803F-1387C8550356}" presName="spaceRect" presStyleCnt="0"/>
      <dgm:spPr/>
    </dgm:pt>
    <dgm:pt modelId="{460BB791-2A7C-40DB-9008-D952A414F4C7}" type="pres">
      <dgm:prSet presAssocID="{EBAF5F0A-354A-457C-803F-1387C8550356}" presName="textRect" presStyleLbl="revTx" presStyleIdx="1" presStyleCnt="5">
        <dgm:presLayoutVars>
          <dgm:chMax val="1"/>
          <dgm:chPref val="1"/>
        </dgm:presLayoutVars>
      </dgm:prSet>
      <dgm:spPr/>
    </dgm:pt>
    <dgm:pt modelId="{2C0C964F-F142-4CE1-9334-03C191A2F32F}" type="pres">
      <dgm:prSet presAssocID="{C5E31C82-DF95-43D2-9EF2-E9FAB4ECFE97}" presName="sibTrans" presStyleLbl="sibTrans2D1" presStyleIdx="0" presStyleCnt="0"/>
      <dgm:spPr/>
    </dgm:pt>
    <dgm:pt modelId="{7F434700-9CDD-4F5F-A401-CC8D577830F2}" type="pres">
      <dgm:prSet presAssocID="{CAE9BBEB-54BC-45D0-90E0-3C5DF1079DD7}" presName="compNode" presStyleCnt="0"/>
      <dgm:spPr/>
    </dgm:pt>
    <dgm:pt modelId="{DD3238D4-C48E-4510-9773-4B6B7E7528F9}" type="pres">
      <dgm:prSet presAssocID="{CAE9BBEB-54BC-45D0-90E0-3C5DF1079DD7}" presName="iconBgRect" presStyleLbl="bgShp" presStyleIdx="2" presStyleCnt="5"/>
      <dgm:spPr/>
    </dgm:pt>
    <dgm:pt modelId="{5588B005-BE94-42B1-B2DA-BA9EB11272BC}" type="pres">
      <dgm:prSet presAssocID="{CAE9BBEB-54BC-45D0-90E0-3C5DF1079DD7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house scene"/>
        </a:ext>
      </dgm:extLst>
    </dgm:pt>
    <dgm:pt modelId="{7317C34B-4D45-4D3A-8280-5A0E62EDF1F1}" type="pres">
      <dgm:prSet presAssocID="{CAE9BBEB-54BC-45D0-90E0-3C5DF1079DD7}" presName="spaceRect" presStyleCnt="0"/>
      <dgm:spPr/>
    </dgm:pt>
    <dgm:pt modelId="{A0A86367-21F9-4190-B058-BB38BDE90821}" type="pres">
      <dgm:prSet presAssocID="{CAE9BBEB-54BC-45D0-90E0-3C5DF1079DD7}" presName="textRect" presStyleLbl="revTx" presStyleIdx="2" presStyleCnt="5">
        <dgm:presLayoutVars>
          <dgm:chMax val="1"/>
          <dgm:chPref val="1"/>
        </dgm:presLayoutVars>
      </dgm:prSet>
      <dgm:spPr/>
    </dgm:pt>
    <dgm:pt modelId="{C2236728-790E-431C-8EBF-5D6874BCCCC2}" type="pres">
      <dgm:prSet presAssocID="{8E309A46-F138-4468-AF6B-6D1CE7526F69}" presName="sibTrans" presStyleLbl="sibTrans2D1" presStyleIdx="0" presStyleCnt="0"/>
      <dgm:spPr/>
    </dgm:pt>
    <dgm:pt modelId="{63D37210-DD21-45BB-AA05-D3803D8C6B0F}" type="pres">
      <dgm:prSet presAssocID="{A4FDA8CC-6E69-44F5-8B4F-07DE5C8A0DF2}" presName="compNode" presStyleCnt="0"/>
      <dgm:spPr/>
    </dgm:pt>
    <dgm:pt modelId="{363C3813-41A5-417E-BF08-83145983E331}" type="pres">
      <dgm:prSet presAssocID="{A4FDA8CC-6E69-44F5-8B4F-07DE5C8A0DF2}" presName="iconBgRect" presStyleLbl="bgShp" presStyleIdx="3" presStyleCnt="5"/>
      <dgm:spPr/>
    </dgm:pt>
    <dgm:pt modelId="{19549D00-3F0A-40FB-BA6D-44CB646CFC94}" type="pres">
      <dgm:prSet presAssocID="{A4FDA8CC-6E69-44F5-8B4F-07DE5C8A0DF2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atellite"/>
        </a:ext>
      </dgm:extLst>
    </dgm:pt>
    <dgm:pt modelId="{1FCE1A7E-0258-4CD8-A815-4A020F5C5450}" type="pres">
      <dgm:prSet presAssocID="{A4FDA8CC-6E69-44F5-8B4F-07DE5C8A0DF2}" presName="spaceRect" presStyleCnt="0"/>
      <dgm:spPr/>
    </dgm:pt>
    <dgm:pt modelId="{E4865ACC-02BD-4DB5-9F4B-D76EC60C5505}" type="pres">
      <dgm:prSet presAssocID="{A4FDA8CC-6E69-44F5-8B4F-07DE5C8A0DF2}" presName="textRect" presStyleLbl="revTx" presStyleIdx="3" presStyleCnt="5">
        <dgm:presLayoutVars>
          <dgm:chMax val="1"/>
          <dgm:chPref val="1"/>
        </dgm:presLayoutVars>
      </dgm:prSet>
      <dgm:spPr/>
    </dgm:pt>
    <dgm:pt modelId="{7CA5F9D1-7A90-41A8-AB85-688C3FFFCAD1}" type="pres">
      <dgm:prSet presAssocID="{4BB474DA-6DF4-4BC0-A673-DC4073DF7E4B}" presName="sibTrans" presStyleLbl="sibTrans2D1" presStyleIdx="0" presStyleCnt="0"/>
      <dgm:spPr/>
    </dgm:pt>
    <dgm:pt modelId="{38295E40-5258-4044-BC9E-58110BE42995}" type="pres">
      <dgm:prSet presAssocID="{532C5612-B9F9-4B92-B252-CB125516BB4C}" presName="compNode" presStyleCnt="0"/>
      <dgm:spPr/>
    </dgm:pt>
    <dgm:pt modelId="{CAC27968-8833-47AE-8371-3DB18372CFC8}" type="pres">
      <dgm:prSet presAssocID="{532C5612-B9F9-4B92-B252-CB125516BB4C}" presName="iconBgRect" presStyleLbl="bgShp" presStyleIdx="4" presStyleCnt="5"/>
      <dgm:spPr/>
    </dgm:pt>
    <dgm:pt modelId="{6DB3E5E3-6656-407C-805D-18C195AF486F}" type="pres">
      <dgm:prSet presAssocID="{532C5612-B9F9-4B92-B252-CB125516BB4C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lar system"/>
        </a:ext>
      </dgm:extLst>
    </dgm:pt>
    <dgm:pt modelId="{C8CA2EDF-4089-4F66-9A93-6313CAA642F5}" type="pres">
      <dgm:prSet presAssocID="{532C5612-B9F9-4B92-B252-CB125516BB4C}" presName="spaceRect" presStyleCnt="0"/>
      <dgm:spPr/>
    </dgm:pt>
    <dgm:pt modelId="{9F1416CE-9B5E-4A7E-81A3-9FBC7EB6FA02}" type="pres">
      <dgm:prSet presAssocID="{532C5612-B9F9-4B92-B252-CB125516BB4C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F639CF07-C4A5-4FAA-A50E-16217E934F52}" srcId="{36D08939-A7A3-4A14-A8DE-DBCA5C3344A9}" destId="{50FDF628-BCCB-4161-9C45-D50074D48D4D}" srcOrd="0" destOrd="0" parTransId="{093934A4-7D76-4CFE-A2A9-3EF85B1D4F5A}" sibTransId="{D8574918-6E8C-4A35-B163-B7BBEFABA803}"/>
    <dgm:cxn modelId="{3139F81B-62DE-4437-88A7-DA459BDA4E80}" srcId="{36D08939-A7A3-4A14-A8DE-DBCA5C3344A9}" destId="{EBAF5F0A-354A-457C-803F-1387C8550356}" srcOrd="1" destOrd="0" parTransId="{7379F715-449E-4D98-91D7-78F6FC6EE8FE}" sibTransId="{C5E31C82-DF95-43D2-9EF2-E9FAB4ECFE97}"/>
    <dgm:cxn modelId="{DF94D223-03B3-4566-90CE-C33AEEADB471}" type="presOf" srcId="{8E309A46-F138-4468-AF6B-6D1CE7526F69}" destId="{C2236728-790E-431C-8EBF-5D6874BCCCC2}" srcOrd="0" destOrd="0" presId="urn:microsoft.com/office/officeart/2018/2/layout/IconCircleList"/>
    <dgm:cxn modelId="{82D8DC28-4F56-4CE8-92AF-68B2AC614431}" type="presOf" srcId="{4BB474DA-6DF4-4BC0-A673-DC4073DF7E4B}" destId="{7CA5F9D1-7A90-41A8-AB85-688C3FFFCAD1}" srcOrd="0" destOrd="0" presId="urn:microsoft.com/office/officeart/2018/2/layout/IconCircleList"/>
    <dgm:cxn modelId="{75F5902C-670E-4BA3-AEB4-09E2C276F9B7}" type="presOf" srcId="{C5E31C82-DF95-43D2-9EF2-E9FAB4ECFE97}" destId="{2C0C964F-F142-4CE1-9334-03C191A2F32F}" srcOrd="0" destOrd="0" presId="urn:microsoft.com/office/officeart/2018/2/layout/IconCircleList"/>
    <dgm:cxn modelId="{B84D2636-5BED-4298-B966-77F490338DDD}" type="presOf" srcId="{CAE9BBEB-54BC-45D0-90E0-3C5DF1079DD7}" destId="{A0A86367-21F9-4190-B058-BB38BDE90821}" srcOrd="0" destOrd="0" presId="urn:microsoft.com/office/officeart/2018/2/layout/IconCircleList"/>
    <dgm:cxn modelId="{AA94753F-69EF-41A5-85F3-8748B4BE2C79}" srcId="{36D08939-A7A3-4A14-A8DE-DBCA5C3344A9}" destId="{532C5612-B9F9-4B92-B252-CB125516BB4C}" srcOrd="4" destOrd="0" parTransId="{ADDCF164-CF51-4FC0-A9AB-5407B2CCCC2F}" sibTransId="{8F525CB7-E49F-424A-B2E5-A1BBCD44A7FF}"/>
    <dgm:cxn modelId="{BB4A344D-42B5-4C13-AB94-C0B41DBC272A}" type="presOf" srcId="{EBAF5F0A-354A-457C-803F-1387C8550356}" destId="{460BB791-2A7C-40DB-9008-D952A414F4C7}" srcOrd="0" destOrd="0" presId="urn:microsoft.com/office/officeart/2018/2/layout/IconCircleList"/>
    <dgm:cxn modelId="{756F5D52-83E1-4987-BE3B-707CADD88778}" type="presOf" srcId="{50FDF628-BCCB-4161-9C45-D50074D48D4D}" destId="{F2A31294-1A34-45F4-A90D-0BB43304DADD}" srcOrd="0" destOrd="0" presId="urn:microsoft.com/office/officeart/2018/2/layout/IconCircleList"/>
    <dgm:cxn modelId="{50274E74-D05A-43C5-AB7F-9309F7FB2055}" type="presOf" srcId="{36D08939-A7A3-4A14-A8DE-DBCA5C3344A9}" destId="{41EAF0D0-AC4A-4A37-842F-7567E5F7F81C}" srcOrd="0" destOrd="0" presId="urn:microsoft.com/office/officeart/2018/2/layout/IconCircleList"/>
    <dgm:cxn modelId="{EA2A807E-E206-4879-B383-211FB2CAC06A}" srcId="{36D08939-A7A3-4A14-A8DE-DBCA5C3344A9}" destId="{A4FDA8CC-6E69-44F5-8B4F-07DE5C8A0DF2}" srcOrd="3" destOrd="0" parTransId="{09731BBA-980B-4EE1-B964-A57636FB9391}" sibTransId="{4BB474DA-6DF4-4BC0-A673-DC4073DF7E4B}"/>
    <dgm:cxn modelId="{C0CCE08A-642A-4AF7-82EE-06BA8A1B1E6E}" srcId="{36D08939-A7A3-4A14-A8DE-DBCA5C3344A9}" destId="{CAE9BBEB-54BC-45D0-90E0-3C5DF1079DD7}" srcOrd="2" destOrd="0" parTransId="{BFEC94BE-B909-460A-AE7B-18CC507742A1}" sibTransId="{8E309A46-F138-4468-AF6B-6D1CE7526F69}"/>
    <dgm:cxn modelId="{1657D48B-0D44-4275-BBDC-3979F13E4CB5}" type="presOf" srcId="{D8574918-6E8C-4A35-B163-B7BBEFABA803}" destId="{67D15AEC-965C-49BF-A23E-2E87DF677E3C}" srcOrd="0" destOrd="0" presId="urn:microsoft.com/office/officeart/2018/2/layout/IconCircleList"/>
    <dgm:cxn modelId="{80DC389B-CAD5-4A51-A72F-E670C9EDF004}" type="presOf" srcId="{A4FDA8CC-6E69-44F5-8B4F-07DE5C8A0DF2}" destId="{E4865ACC-02BD-4DB5-9F4B-D76EC60C5505}" srcOrd="0" destOrd="0" presId="urn:microsoft.com/office/officeart/2018/2/layout/IconCircleList"/>
    <dgm:cxn modelId="{386E64A6-59F8-4F2C-9C31-583E3C12BF58}" type="presOf" srcId="{532C5612-B9F9-4B92-B252-CB125516BB4C}" destId="{9F1416CE-9B5E-4A7E-81A3-9FBC7EB6FA02}" srcOrd="0" destOrd="0" presId="urn:microsoft.com/office/officeart/2018/2/layout/IconCircleList"/>
    <dgm:cxn modelId="{FA6E3531-5878-4330-89F4-04B3CD484027}" type="presParOf" srcId="{41EAF0D0-AC4A-4A37-842F-7567E5F7F81C}" destId="{18DBF533-A3F5-40EF-B84C-F8BB804CDA3F}" srcOrd="0" destOrd="0" presId="urn:microsoft.com/office/officeart/2018/2/layout/IconCircleList"/>
    <dgm:cxn modelId="{667E9A7F-7900-4DB1-89FF-87D234FA483B}" type="presParOf" srcId="{18DBF533-A3F5-40EF-B84C-F8BB804CDA3F}" destId="{58FFEB40-4C4E-4A41-9A88-0F254AB76255}" srcOrd="0" destOrd="0" presId="urn:microsoft.com/office/officeart/2018/2/layout/IconCircleList"/>
    <dgm:cxn modelId="{BBC9A0D7-CEE5-409B-88B7-310FF047E8B0}" type="presParOf" srcId="{58FFEB40-4C4E-4A41-9A88-0F254AB76255}" destId="{E808127E-6854-4087-A400-84B3D4FABAE6}" srcOrd="0" destOrd="0" presId="urn:microsoft.com/office/officeart/2018/2/layout/IconCircleList"/>
    <dgm:cxn modelId="{53480465-6044-49CF-ACA7-17A892D24124}" type="presParOf" srcId="{58FFEB40-4C4E-4A41-9A88-0F254AB76255}" destId="{3A439522-8836-41C4-9FDC-581FDCB8EACD}" srcOrd="1" destOrd="0" presId="urn:microsoft.com/office/officeart/2018/2/layout/IconCircleList"/>
    <dgm:cxn modelId="{B4BD14F2-B221-43D5-9CC7-D08875A7F697}" type="presParOf" srcId="{58FFEB40-4C4E-4A41-9A88-0F254AB76255}" destId="{9B9B2EEA-49D4-4AD3-AC0E-3C2562A13881}" srcOrd="2" destOrd="0" presId="urn:microsoft.com/office/officeart/2018/2/layout/IconCircleList"/>
    <dgm:cxn modelId="{5B92E132-04D5-4899-B8BC-63255344D6D4}" type="presParOf" srcId="{58FFEB40-4C4E-4A41-9A88-0F254AB76255}" destId="{F2A31294-1A34-45F4-A90D-0BB43304DADD}" srcOrd="3" destOrd="0" presId="urn:microsoft.com/office/officeart/2018/2/layout/IconCircleList"/>
    <dgm:cxn modelId="{049D4E52-A62A-4733-9DD5-A6D70CF57FAD}" type="presParOf" srcId="{18DBF533-A3F5-40EF-B84C-F8BB804CDA3F}" destId="{67D15AEC-965C-49BF-A23E-2E87DF677E3C}" srcOrd="1" destOrd="0" presId="urn:microsoft.com/office/officeart/2018/2/layout/IconCircleList"/>
    <dgm:cxn modelId="{D48CB35B-6311-4EAD-AFDD-69677B1338BB}" type="presParOf" srcId="{18DBF533-A3F5-40EF-B84C-F8BB804CDA3F}" destId="{BCB9469B-4241-492E-B779-E85F0815B7C6}" srcOrd="2" destOrd="0" presId="urn:microsoft.com/office/officeart/2018/2/layout/IconCircleList"/>
    <dgm:cxn modelId="{D26F067C-6504-444D-B906-003D50E2CA86}" type="presParOf" srcId="{BCB9469B-4241-492E-B779-E85F0815B7C6}" destId="{0383DB41-0489-40A5-BE9D-0F5ABDAA76D4}" srcOrd="0" destOrd="0" presId="urn:microsoft.com/office/officeart/2018/2/layout/IconCircleList"/>
    <dgm:cxn modelId="{FEF4DA1F-4BD1-446E-BD3A-2A9DA540B25E}" type="presParOf" srcId="{BCB9469B-4241-492E-B779-E85F0815B7C6}" destId="{F9140D68-C3E8-40E6-AB3D-C34261D3E0C3}" srcOrd="1" destOrd="0" presId="urn:microsoft.com/office/officeart/2018/2/layout/IconCircleList"/>
    <dgm:cxn modelId="{6E4BBE31-04E4-49D8-A9A1-6A741EF83E06}" type="presParOf" srcId="{BCB9469B-4241-492E-B779-E85F0815B7C6}" destId="{89A73969-A705-4F83-86BA-177706865971}" srcOrd="2" destOrd="0" presId="urn:microsoft.com/office/officeart/2018/2/layout/IconCircleList"/>
    <dgm:cxn modelId="{E543B78F-8848-4FE1-941A-0CAC21A566B6}" type="presParOf" srcId="{BCB9469B-4241-492E-B779-E85F0815B7C6}" destId="{460BB791-2A7C-40DB-9008-D952A414F4C7}" srcOrd="3" destOrd="0" presId="urn:microsoft.com/office/officeart/2018/2/layout/IconCircleList"/>
    <dgm:cxn modelId="{ABCF0E9F-6151-450B-890E-5F2C992044FA}" type="presParOf" srcId="{18DBF533-A3F5-40EF-B84C-F8BB804CDA3F}" destId="{2C0C964F-F142-4CE1-9334-03C191A2F32F}" srcOrd="3" destOrd="0" presId="urn:microsoft.com/office/officeart/2018/2/layout/IconCircleList"/>
    <dgm:cxn modelId="{5111463D-F2D2-4E3E-8313-2BDB4999D269}" type="presParOf" srcId="{18DBF533-A3F5-40EF-B84C-F8BB804CDA3F}" destId="{7F434700-9CDD-4F5F-A401-CC8D577830F2}" srcOrd="4" destOrd="0" presId="urn:microsoft.com/office/officeart/2018/2/layout/IconCircleList"/>
    <dgm:cxn modelId="{22909C3D-B0C1-448E-BB1C-77C178935475}" type="presParOf" srcId="{7F434700-9CDD-4F5F-A401-CC8D577830F2}" destId="{DD3238D4-C48E-4510-9773-4B6B7E7528F9}" srcOrd="0" destOrd="0" presId="urn:microsoft.com/office/officeart/2018/2/layout/IconCircleList"/>
    <dgm:cxn modelId="{1142FEA6-33A9-4B27-800F-FC18C9906E96}" type="presParOf" srcId="{7F434700-9CDD-4F5F-A401-CC8D577830F2}" destId="{5588B005-BE94-42B1-B2DA-BA9EB11272BC}" srcOrd="1" destOrd="0" presId="urn:microsoft.com/office/officeart/2018/2/layout/IconCircleList"/>
    <dgm:cxn modelId="{5EE7D308-12FE-4EA5-A02F-12603E7FA63D}" type="presParOf" srcId="{7F434700-9CDD-4F5F-A401-CC8D577830F2}" destId="{7317C34B-4D45-4D3A-8280-5A0E62EDF1F1}" srcOrd="2" destOrd="0" presId="urn:microsoft.com/office/officeart/2018/2/layout/IconCircleList"/>
    <dgm:cxn modelId="{C34207B0-78CB-449E-95FB-139722596156}" type="presParOf" srcId="{7F434700-9CDD-4F5F-A401-CC8D577830F2}" destId="{A0A86367-21F9-4190-B058-BB38BDE90821}" srcOrd="3" destOrd="0" presId="urn:microsoft.com/office/officeart/2018/2/layout/IconCircleList"/>
    <dgm:cxn modelId="{6E27121A-0719-4221-A4B5-4C64BE70B995}" type="presParOf" srcId="{18DBF533-A3F5-40EF-B84C-F8BB804CDA3F}" destId="{C2236728-790E-431C-8EBF-5D6874BCCCC2}" srcOrd="5" destOrd="0" presId="urn:microsoft.com/office/officeart/2018/2/layout/IconCircleList"/>
    <dgm:cxn modelId="{978758D6-4E5F-42B5-B238-DEEA9EB8D2F9}" type="presParOf" srcId="{18DBF533-A3F5-40EF-B84C-F8BB804CDA3F}" destId="{63D37210-DD21-45BB-AA05-D3803D8C6B0F}" srcOrd="6" destOrd="0" presId="urn:microsoft.com/office/officeart/2018/2/layout/IconCircleList"/>
    <dgm:cxn modelId="{F00F82FD-F520-4388-AA4E-1B2463793A3A}" type="presParOf" srcId="{63D37210-DD21-45BB-AA05-D3803D8C6B0F}" destId="{363C3813-41A5-417E-BF08-83145983E331}" srcOrd="0" destOrd="0" presId="urn:microsoft.com/office/officeart/2018/2/layout/IconCircleList"/>
    <dgm:cxn modelId="{30692822-7B9A-4D18-A459-C9916C69F92D}" type="presParOf" srcId="{63D37210-DD21-45BB-AA05-D3803D8C6B0F}" destId="{19549D00-3F0A-40FB-BA6D-44CB646CFC94}" srcOrd="1" destOrd="0" presId="urn:microsoft.com/office/officeart/2018/2/layout/IconCircleList"/>
    <dgm:cxn modelId="{FB922284-34B9-496B-908D-95BEB9760F11}" type="presParOf" srcId="{63D37210-DD21-45BB-AA05-D3803D8C6B0F}" destId="{1FCE1A7E-0258-4CD8-A815-4A020F5C5450}" srcOrd="2" destOrd="0" presId="urn:microsoft.com/office/officeart/2018/2/layout/IconCircleList"/>
    <dgm:cxn modelId="{D2287506-B874-4B99-B2DD-1FDC82CA22C3}" type="presParOf" srcId="{63D37210-DD21-45BB-AA05-D3803D8C6B0F}" destId="{E4865ACC-02BD-4DB5-9F4B-D76EC60C5505}" srcOrd="3" destOrd="0" presId="urn:microsoft.com/office/officeart/2018/2/layout/IconCircleList"/>
    <dgm:cxn modelId="{022885E5-0B4B-497E-AD32-DDFECF6C4AA9}" type="presParOf" srcId="{18DBF533-A3F5-40EF-B84C-F8BB804CDA3F}" destId="{7CA5F9D1-7A90-41A8-AB85-688C3FFFCAD1}" srcOrd="7" destOrd="0" presId="urn:microsoft.com/office/officeart/2018/2/layout/IconCircleList"/>
    <dgm:cxn modelId="{D3652176-BA69-4B70-A9EC-F267AE79B4AA}" type="presParOf" srcId="{18DBF533-A3F5-40EF-B84C-F8BB804CDA3F}" destId="{38295E40-5258-4044-BC9E-58110BE42995}" srcOrd="8" destOrd="0" presId="urn:microsoft.com/office/officeart/2018/2/layout/IconCircleList"/>
    <dgm:cxn modelId="{25C7B65D-D360-441A-8BC3-853D20F08105}" type="presParOf" srcId="{38295E40-5258-4044-BC9E-58110BE42995}" destId="{CAC27968-8833-47AE-8371-3DB18372CFC8}" srcOrd="0" destOrd="0" presId="urn:microsoft.com/office/officeart/2018/2/layout/IconCircleList"/>
    <dgm:cxn modelId="{F734DE2E-E3AF-4702-9C9E-1DF68BC5FDD6}" type="presParOf" srcId="{38295E40-5258-4044-BC9E-58110BE42995}" destId="{6DB3E5E3-6656-407C-805D-18C195AF486F}" srcOrd="1" destOrd="0" presId="urn:microsoft.com/office/officeart/2018/2/layout/IconCircleList"/>
    <dgm:cxn modelId="{AF56B2C1-F698-4A53-9EE1-4BEA8C85841E}" type="presParOf" srcId="{38295E40-5258-4044-BC9E-58110BE42995}" destId="{C8CA2EDF-4089-4F66-9A93-6313CAA642F5}" srcOrd="2" destOrd="0" presId="urn:microsoft.com/office/officeart/2018/2/layout/IconCircleList"/>
    <dgm:cxn modelId="{3AD85B12-9116-43DE-BFEE-556106939CE4}" type="presParOf" srcId="{38295E40-5258-4044-BC9E-58110BE42995}" destId="{9F1416CE-9B5E-4A7E-81A3-9FBC7EB6FA02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D761301-3421-4AF2-B82F-7207D64D4951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A974E3C-E918-4931-A180-E55F88AFF31A}">
      <dgm:prSet/>
      <dgm:spPr/>
      <dgm:t>
        <a:bodyPr/>
        <a:lstStyle/>
        <a:p>
          <a:r>
            <a:rPr lang="en-US"/>
            <a:t>Troubleshoot data receiver issues (est. completion sept. 8</a:t>
          </a:r>
          <a:r>
            <a:rPr lang="en-US" baseline="30000"/>
            <a:t>th</a:t>
          </a:r>
          <a:r>
            <a:rPr lang="en-US"/>
            <a:t>)</a:t>
          </a:r>
        </a:p>
      </dgm:t>
    </dgm:pt>
    <dgm:pt modelId="{FEB53513-A918-4DDB-9276-E8496CAB1028}" type="parTrans" cxnId="{5F5C68C8-49B9-4CA4-97B4-2756EA8409F8}">
      <dgm:prSet/>
      <dgm:spPr/>
      <dgm:t>
        <a:bodyPr/>
        <a:lstStyle/>
        <a:p>
          <a:endParaRPr lang="en-US"/>
        </a:p>
      </dgm:t>
    </dgm:pt>
    <dgm:pt modelId="{BD8C9433-4B76-412A-82FE-58726AC6DB54}" type="sibTrans" cxnId="{5F5C68C8-49B9-4CA4-97B4-2756EA8409F8}">
      <dgm:prSet/>
      <dgm:spPr/>
      <dgm:t>
        <a:bodyPr/>
        <a:lstStyle/>
        <a:p>
          <a:endParaRPr lang="en-US"/>
        </a:p>
      </dgm:t>
    </dgm:pt>
    <dgm:pt modelId="{E7188F53-D861-45CA-83EC-1B6D8C5D24D2}">
      <dgm:prSet/>
      <dgm:spPr/>
      <dgm:t>
        <a:bodyPr/>
        <a:lstStyle/>
        <a:p>
          <a:r>
            <a:rPr lang="en-US"/>
            <a:t>Data recording of various heights and orientations (Sept. 8</a:t>
          </a:r>
          <a:r>
            <a:rPr lang="en-US" baseline="30000"/>
            <a:t>th</a:t>
          </a:r>
          <a:r>
            <a:rPr lang="en-US"/>
            <a:t> – Oct. 26</a:t>
          </a:r>
          <a:r>
            <a:rPr lang="en-US" baseline="30000"/>
            <a:t>th</a:t>
          </a:r>
          <a:r>
            <a:rPr lang="en-US"/>
            <a:t>)</a:t>
          </a:r>
        </a:p>
      </dgm:t>
    </dgm:pt>
    <dgm:pt modelId="{B16403A4-AA01-46CB-BA49-5CEF9FF28FAA}" type="parTrans" cxnId="{9F6FE04A-E977-425A-AB79-D01C094CBD80}">
      <dgm:prSet/>
      <dgm:spPr/>
      <dgm:t>
        <a:bodyPr/>
        <a:lstStyle/>
        <a:p>
          <a:endParaRPr lang="en-US"/>
        </a:p>
      </dgm:t>
    </dgm:pt>
    <dgm:pt modelId="{142F6DB9-8554-4085-8C3A-9B030C9C9132}" type="sibTrans" cxnId="{9F6FE04A-E977-425A-AB79-D01C094CBD80}">
      <dgm:prSet/>
      <dgm:spPr/>
      <dgm:t>
        <a:bodyPr/>
        <a:lstStyle/>
        <a:p>
          <a:endParaRPr lang="en-US"/>
        </a:p>
      </dgm:t>
    </dgm:pt>
    <dgm:pt modelId="{FECFD32A-EA08-4650-8C65-4E01F67CD7A7}">
      <dgm:prSet/>
      <dgm:spPr/>
      <dgm:t>
        <a:bodyPr/>
        <a:lstStyle/>
        <a:p>
          <a:r>
            <a:rPr lang="en-US"/>
            <a:t>Weather dependent</a:t>
          </a:r>
        </a:p>
      </dgm:t>
    </dgm:pt>
    <dgm:pt modelId="{518BFAF0-C9DF-4531-8CC0-9EBA1BA02F20}" type="parTrans" cxnId="{29A9B82E-A410-4BF7-A595-2FCF77917A35}">
      <dgm:prSet/>
      <dgm:spPr/>
      <dgm:t>
        <a:bodyPr/>
        <a:lstStyle/>
        <a:p>
          <a:endParaRPr lang="en-US"/>
        </a:p>
      </dgm:t>
    </dgm:pt>
    <dgm:pt modelId="{5FBCCDB1-AF14-4428-B5B6-F4FB220CCBCE}" type="sibTrans" cxnId="{29A9B82E-A410-4BF7-A595-2FCF77917A35}">
      <dgm:prSet/>
      <dgm:spPr/>
      <dgm:t>
        <a:bodyPr/>
        <a:lstStyle/>
        <a:p>
          <a:endParaRPr lang="en-US"/>
        </a:p>
      </dgm:t>
    </dgm:pt>
    <dgm:pt modelId="{96BFCEC4-95CE-43E9-AA5F-9838C168EF3A}">
      <dgm:prSet/>
      <dgm:spPr/>
      <dgm:t>
        <a:bodyPr/>
        <a:lstStyle/>
        <a:p>
          <a:r>
            <a:rPr lang="en-US"/>
            <a:t>Processing of data (Oct. 26</a:t>
          </a:r>
          <a:r>
            <a:rPr lang="en-US" baseline="30000"/>
            <a:t>th</a:t>
          </a:r>
          <a:r>
            <a:rPr lang="en-US"/>
            <a:t> to Nov. 16</a:t>
          </a:r>
          <a:r>
            <a:rPr lang="en-US" baseline="30000"/>
            <a:t>th</a:t>
          </a:r>
          <a:r>
            <a:rPr lang="en-US"/>
            <a:t>)</a:t>
          </a:r>
        </a:p>
      </dgm:t>
    </dgm:pt>
    <dgm:pt modelId="{9FE78A07-8601-4AFD-A824-6B6B3AC34774}" type="parTrans" cxnId="{BF7562DE-CF10-44F4-A4F4-309B02767A32}">
      <dgm:prSet/>
      <dgm:spPr/>
      <dgm:t>
        <a:bodyPr/>
        <a:lstStyle/>
        <a:p>
          <a:endParaRPr lang="en-US"/>
        </a:p>
      </dgm:t>
    </dgm:pt>
    <dgm:pt modelId="{1E5ED4F2-1BA9-48EF-9139-1321AC43C537}" type="sibTrans" cxnId="{BF7562DE-CF10-44F4-A4F4-309B02767A32}">
      <dgm:prSet/>
      <dgm:spPr/>
      <dgm:t>
        <a:bodyPr/>
        <a:lstStyle/>
        <a:p>
          <a:endParaRPr lang="en-US"/>
        </a:p>
      </dgm:t>
    </dgm:pt>
    <dgm:pt modelId="{519746A5-7C00-46BE-A6D7-1B09DB676177}">
      <dgm:prSet/>
      <dgm:spPr/>
      <dgm:t>
        <a:bodyPr/>
        <a:lstStyle/>
        <a:p>
          <a:r>
            <a:rPr lang="en-US"/>
            <a:t>Paper writing (throughout semester)</a:t>
          </a:r>
        </a:p>
      </dgm:t>
    </dgm:pt>
    <dgm:pt modelId="{5693DB25-6701-4814-8F33-94937014384D}" type="parTrans" cxnId="{2E942478-66D0-4525-AB4F-DB38B47D4DA6}">
      <dgm:prSet/>
      <dgm:spPr/>
      <dgm:t>
        <a:bodyPr/>
        <a:lstStyle/>
        <a:p>
          <a:endParaRPr lang="en-US"/>
        </a:p>
      </dgm:t>
    </dgm:pt>
    <dgm:pt modelId="{89249DF1-3165-4898-BE63-34785BE534BC}" type="sibTrans" cxnId="{2E942478-66D0-4525-AB4F-DB38B47D4DA6}">
      <dgm:prSet/>
      <dgm:spPr/>
      <dgm:t>
        <a:bodyPr/>
        <a:lstStyle/>
        <a:p>
          <a:endParaRPr lang="en-US"/>
        </a:p>
      </dgm:t>
    </dgm:pt>
    <dgm:pt modelId="{404C0F10-0368-A744-83A0-3D870AD0DEBB}" type="pres">
      <dgm:prSet presAssocID="{4D761301-3421-4AF2-B82F-7207D64D4951}" presName="linear" presStyleCnt="0">
        <dgm:presLayoutVars>
          <dgm:animLvl val="lvl"/>
          <dgm:resizeHandles val="exact"/>
        </dgm:presLayoutVars>
      </dgm:prSet>
      <dgm:spPr/>
    </dgm:pt>
    <dgm:pt modelId="{DAFF3C1F-E3CD-A041-AEF9-F136130E2CAD}" type="pres">
      <dgm:prSet presAssocID="{FA974E3C-E918-4931-A180-E55F88AFF31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B77FF84-51CD-254C-8E49-84A151BDF0FF}" type="pres">
      <dgm:prSet presAssocID="{BD8C9433-4B76-412A-82FE-58726AC6DB54}" presName="spacer" presStyleCnt="0"/>
      <dgm:spPr/>
    </dgm:pt>
    <dgm:pt modelId="{C47FF2B9-2A92-3048-BAAB-2D0297B399C8}" type="pres">
      <dgm:prSet presAssocID="{E7188F53-D861-45CA-83EC-1B6D8C5D24D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6D9D1C6-9E7E-1041-8D3B-071ABAB0C12D}" type="pres">
      <dgm:prSet presAssocID="{E7188F53-D861-45CA-83EC-1B6D8C5D24D2}" presName="childText" presStyleLbl="revTx" presStyleIdx="0" presStyleCnt="1">
        <dgm:presLayoutVars>
          <dgm:bulletEnabled val="1"/>
        </dgm:presLayoutVars>
      </dgm:prSet>
      <dgm:spPr/>
    </dgm:pt>
    <dgm:pt modelId="{B166538D-0F79-D342-AE4C-27CC5CBFE089}" type="pres">
      <dgm:prSet presAssocID="{96BFCEC4-95CE-43E9-AA5F-9838C168EF3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A9D90F8-ABE6-7942-8C04-3B9C27C71968}" type="pres">
      <dgm:prSet presAssocID="{1E5ED4F2-1BA9-48EF-9139-1321AC43C537}" presName="spacer" presStyleCnt="0"/>
      <dgm:spPr/>
    </dgm:pt>
    <dgm:pt modelId="{3537FD68-3798-C347-875F-0C44CAA5220E}" type="pres">
      <dgm:prSet presAssocID="{519746A5-7C00-46BE-A6D7-1B09DB67617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9A9B82E-A410-4BF7-A595-2FCF77917A35}" srcId="{E7188F53-D861-45CA-83EC-1B6D8C5D24D2}" destId="{FECFD32A-EA08-4650-8C65-4E01F67CD7A7}" srcOrd="0" destOrd="0" parTransId="{518BFAF0-C9DF-4531-8CC0-9EBA1BA02F20}" sibTransId="{5FBCCDB1-AF14-4428-B5B6-F4FB220CCBCE}"/>
    <dgm:cxn modelId="{9F6FE04A-E977-425A-AB79-D01C094CBD80}" srcId="{4D761301-3421-4AF2-B82F-7207D64D4951}" destId="{E7188F53-D861-45CA-83EC-1B6D8C5D24D2}" srcOrd="1" destOrd="0" parTransId="{B16403A4-AA01-46CB-BA49-5CEF9FF28FAA}" sibTransId="{142F6DB9-8554-4085-8C3A-9B030C9C9132}"/>
    <dgm:cxn modelId="{2E942478-66D0-4525-AB4F-DB38B47D4DA6}" srcId="{4D761301-3421-4AF2-B82F-7207D64D4951}" destId="{519746A5-7C00-46BE-A6D7-1B09DB676177}" srcOrd="3" destOrd="0" parTransId="{5693DB25-6701-4814-8F33-94937014384D}" sibTransId="{89249DF1-3165-4898-BE63-34785BE534BC}"/>
    <dgm:cxn modelId="{D2D8A67B-8CC5-4345-BDB0-7B3071BEF92C}" type="presOf" srcId="{96BFCEC4-95CE-43E9-AA5F-9838C168EF3A}" destId="{B166538D-0F79-D342-AE4C-27CC5CBFE089}" srcOrd="0" destOrd="0" presId="urn:microsoft.com/office/officeart/2005/8/layout/vList2"/>
    <dgm:cxn modelId="{38FFBD86-46AA-2440-A338-A14DFF25B66E}" type="presOf" srcId="{FECFD32A-EA08-4650-8C65-4E01F67CD7A7}" destId="{96D9D1C6-9E7E-1041-8D3B-071ABAB0C12D}" srcOrd="0" destOrd="0" presId="urn:microsoft.com/office/officeart/2005/8/layout/vList2"/>
    <dgm:cxn modelId="{9BAF6296-2BC1-D145-B879-2DCB8AF1DC85}" type="presOf" srcId="{E7188F53-D861-45CA-83EC-1B6D8C5D24D2}" destId="{C47FF2B9-2A92-3048-BAAB-2D0297B399C8}" srcOrd="0" destOrd="0" presId="urn:microsoft.com/office/officeart/2005/8/layout/vList2"/>
    <dgm:cxn modelId="{1A27B8A1-1F72-6C41-A86A-99FEC4623C2E}" type="presOf" srcId="{519746A5-7C00-46BE-A6D7-1B09DB676177}" destId="{3537FD68-3798-C347-875F-0C44CAA5220E}" srcOrd="0" destOrd="0" presId="urn:microsoft.com/office/officeart/2005/8/layout/vList2"/>
    <dgm:cxn modelId="{29B1D2AB-DC93-E046-891C-7CCC3CC830D0}" type="presOf" srcId="{4D761301-3421-4AF2-B82F-7207D64D4951}" destId="{404C0F10-0368-A744-83A0-3D870AD0DEBB}" srcOrd="0" destOrd="0" presId="urn:microsoft.com/office/officeart/2005/8/layout/vList2"/>
    <dgm:cxn modelId="{5F5C68C8-49B9-4CA4-97B4-2756EA8409F8}" srcId="{4D761301-3421-4AF2-B82F-7207D64D4951}" destId="{FA974E3C-E918-4931-A180-E55F88AFF31A}" srcOrd="0" destOrd="0" parTransId="{FEB53513-A918-4DDB-9276-E8496CAB1028}" sibTransId="{BD8C9433-4B76-412A-82FE-58726AC6DB54}"/>
    <dgm:cxn modelId="{BF7562DE-CF10-44F4-A4F4-309B02767A32}" srcId="{4D761301-3421-4AF2-B82F-7207D64D4951}" destId="{96BFCEC4-95CE-43E9-AA5F-9838C168EF3A}" srcOrd="2" destOrd="0" parTransId="{9FE78A07-8601-4AFD-A824-6B6B3AC34774}" sibTransId="{1E5ED4F2-1BA9-48EF-9139-1321AC43C537}"/>
    <dgm:cxn modelId="{3B8597E0-B06B-2046-9CBC-B603C3739542}" type="presOf" srcId="{FA974E3C-E918-4931-A180-E55F88AFF31A}" destId="{DAFF3C1F-E3CD-A041-AEF9-F136130E2CAD}" srcOrd="0" destOrd="0" presId="urn:microsoft.com/office/officeart/2005/8/layout/vList2"/>
    <dgm:cxn modelId="{FC164F66-6086-8D49-A59C-0A0EE69EC35A}" type="presParOf" srcId="{404C0F10-0368-A744-83A0-3D870AD0DEBB}" destId="{DAFF3C1F-E3CD-A041-AEF9-F136130E2CAD}" srcOrd="0" destOrd="0" presId="urn:microsoft.com/office/officeart/2005/8/layout/vList2"/>
    <dgm:cxn modelId="{C5D0911E-6BD7-1B48-B9BE-0D387CB507E3}" type="presParOf" srcId="{404C0F10-0368-A744-83A0-3D870AD0DEBB}" destId="{8B77FF84-51CD-254C-8E49-84A151BDF0FF}" srcOrd="1" destOrd="0" presId="urn:microsoft.com/office/officeart/2005/8/layout/vList2"/>
    <dgm:cxn modelId="{B7AD5BB3-A685-8748-A8ED-C0BE1213D727}" type="presParOf" srcId="{404C0F10-0368-A744-83A0-3D870AD0DEBB}" destId="{C47FF2B9-2A92-3048-BAAB-2D0297B399C8}" srcOrd="2" destOrd="0" presId="urn:microsoft.com/office/officeart/2005/8/layout/vList2"/>
    <dgm:cxn modelId="{39943F2F-787B-B240-A5FE-8472C64F0432}" type="presParOf" srcId="{404C0F10-0368-A744-83A0-3D870AD0DEBB}" destId="{96D9D1C6-9E7E-1041-8D3B-071ABAB0C12D}" srcOrd="3" destOrd="0" presId="urn:microsoft.com/office/officeart/2005/8/layout/vList2"/>
    <dgm:cxn modelId="{3CEB8B0A-5B55-BD42-8EC7-EE406A2F4743}" type="presParOf" srcId="{404C0F10-0368-A744-83A0-3D870AD0DEBB}" destId="{B166538D-0F79-D342-AE4C-27CC5CBFE089}" srcOrd="4" destOrd="0" presId="urn:microsoft.com/office/officeart/2005/8/layout/vList2"/>
    <dgm:cxn modelId="{3791C68A-FD7D-E442-8725-0444B8F163AF}" type="presParOf" srcId="{404C0F10-0368-A744-83A0-3D870AD0DEBB}" destId="{3A9D90F8-ABE6-7942-8C04-3B9C27C71968}" srcOrd="5" destOrd="0" presId="urn:microsoft.com/office/officeart/2005/8/layout/vList2"/>
    <dgm:cxn modelId="{5FC9CB9F-447A-C045-A063-A6B6F432AEA1}" type="presParOf" srcId="{404C0F10-0368-A744-83A0-3D870AD0DEBB}" destId="{3537FD68-3798-C347-875F-0C44CAA5220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D8B634-3687-4B66-AABB-659950267320}">
      <dsp:nvSpPr>
        <dsp:cNvPr id="0" name=""/>
        <dsp:cNvSpPr/>
      </dsp:nvSpPr>
      <dsp:spPr>
        <a:xfrm>
          <a:off x="0" y="682"/>
          <a:ext cx="6245265" cy="15965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64AFC6-F613-4D59-8D44-DC0FB2B4662B}">
      <dsp:nvSpPr>
        <dsp:cNvPr id="0" name=""/>
        <dsp:cNvSpPr/>
      </dsp:nvSpPr>
      <dsp:spPr>
        <a:xfrm>
          <a:off x="482961" y="359909"/>
          <a:ext cx="878111" cy="8781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3E291A-83D0-4627-8CE0-B883C1AD3456}">
      <dsp:nvSpPr>
        <dsp:cNvPr id="0" name=""/>
        <dsp:cNvSpPr/>
      </dsp:nvSpPr>
      <dsp:spPr>
        <a:xfrm>
          <a:off x="1844034" y="682"/>
          <a:ext cx="440123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Observe the radio waves present in the ionosphere during the solar eclipse on April 8</a:t>
          </a:r>
          <a:r>
            <a:rPr lang="en-US" sz="2200" kern="1200" baseline="30000"/>
            <a:t>th</a:t>
          </a:r>
          <a:r>
            <a:rPr lang="en-US" sz="2200" kern="1200"/>
            <a:t>, 2024</a:t>
          </a:r>
        </a:p>
      </dsp:txBody>
      <dsp:txXfrm>
        <a:off x="1844034" y="682"/>
        <a:ext cx="4401230" cy="1596566"/>
      </dsp:txXfrm>
    </dsp:sp>
    <dsp:sp modelId="{121D7BAA-4669-4912-BC7D-7B668D6515B2}">
      <dsp:nvSpPr>
        <dsp:cNvPr id="0" name=""/>
        <dsp:cNvSpPr/>
      </dsp:nvSpPr>
      <dsp:spPr>
        <a:xfrm>
          <a:off x="0" y="1996390"/>
          <a:ext cx="6245265" cy="15965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270E0F-6328-4F47-8D07-BB6DD5D4A2B0}">
      <dsp:nvSpPr>
        <dsp:cNvPr id="0" name=""/>
        <dsp:cNvSpPr/>
      </dsp:nvSpPr>
      <dsp:spPr>
        <a:xfrm>
          <a:off x="482961" y="2355617"/>
          <a:ext cx="878111" cy="8781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267F42-7019-4F9C-8857-85F87710B3A1}">
      <dsp:nvSpPr>
        <dsp:cNvPr id="0" name=""/>
        <dsp:cNvSpPr/>
      </dsp:nvSpPr>
      <dsp:spPr>
        <a:xfrm>
          <a:off x="1844034" y="1996390"/>
          <a:ext cx="440123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Observe the differences between setting the antenna to different heights</a:t>
          </a:r>
        </a:p>
      </dsp:txBody>
      <dsp:txXfrm>
        <a:off x="1844034" y="1996390"/>
        <a:ext cx="4401230" cy="1596566"/>
      </dsp:txXfrm>
    </dsp:sp>
    <dsp:sp modelId="{2A49DE07-9ADB-4C2C-895C-46D75007B714}">
      <dsp:nvSpPr>
        <dsp:cNvPr id="0" name=""/>
        <dsp:cNvSpPr/>
      </dsp:nvSpPr>
      <dsp:spPr>
        <a:xfrm>
          <a:off x="0" y="3992098"/>
          <a:ext cx="6245265" cy="159656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24E8E1-64C0-478F-B144-ACD9F9FE7495}">
      <dsp:nvSpPr>
        <dsp:cNvPr id="0" name=""/>
        <dsp:cNvSpPr/>
      </dsp:nvSpPr>
      <dsp:spPr>
        <a:xfrm>
          <a:off x="482961" y="4351325"/>
          <a:ext cx="878111" cy="8781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615F7F-B964-4744-A38B-0AA9BE8D1B71}">
      <dsp:nvSpPr>
        <dsp:cNvPr id="0" name=""/>
        <dsp:cNvSpPr/>
      </dsp:nvSpPr>
      <dsp:spPr>
        <a:xfrm>
          <a:off x="1844034" y="3992098"/>
          <a:ext cx="440123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Observe the differences in changing the vertical orientation of the antenna (steer East vs. steer West)</a:t>
          </a:r>
        </a:p>
      </dsp:txBody>
      <dsp:txXfrm>
        <a:off x="1844034" y="3992098"/>
        <a:ext cx="4401230" cy="15965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CF92EC-3DB3-BF40-BC99-CD1D7B39B02B}">
      <dsp:nvSpPr>
        <dsp:cNvPr id="0" name=""/>
        <dsp:cNvSpPr/>
      </dsp:nvSpPr>
      <dsp:spPr>
        <a:xfrm>
          <a:off x="0" y="18004"/>
          <a:ext cx="4646905" cy="6762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Building of necessary equipment for telescope (mid March)</a:t>
          </a:r>
        </a:p>
      </dsp:txBody>
      <dsp:txXfrm>
        <a:off x="33012" y="51016"/>
        <a:ext cx="4580881" cy="610236"/>
      </dsp:txXfrm>
    </dsp:sp>
    <dsp:sp modelId="{2BE52C7B-EB48-6B4B-A4F4-F948C9E5E162}">
      <dsp:nvSpPr>
        <dsp:cNvPr id="0" name=""/>
        <dsp:cNvSpPr/>
      </dsp:nvSpPr>
      <dsp:spPr>
        <a:xfrm>
          <a:off x="0" y="743224"/>
          <a:ext cx="4646905" cy="676260"/>
        </a:xfrm>
        <a:prstGeom prst="roundRect">
          <a:avLst/>
        </a:prstGeom>
        <a:gradFill rotWithShape="0">
          <a:gsLst>
            <a:gs pos="0">
              <a:schemeClr val="accent2">
                <a:hueOff val="1610903"/>
                <a:satOff val="-4623"/>
                <a:lumOff val="-74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610903"/>
                <a:satOff val="-4623"/>
                <a:lumOff val="-74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610903"/>
                <a:satOff val="-4623"/>
                <a:lumOff val="-74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Preliminary setup and testing (March 29th)</a:t>
          </a:r>
        </a:p>
      </dsp:txBody>
      <dsp:txXfrm>
        <a:off x="33012" y="776236"/>
        <a:ext cx="4580881" cy="610236"/>
      </dsp:txXfrm>
    </dsp:sp>
    <dsp:sp modelId="{867BBBAC-A8CA-6241-80F9-D7D697A0558D}">
      <dsp:nvSpPr>
        <dsp:cNvPr id="0" name=""/>
        <dsp:cNvSpPr/>
      </dsp:nvSpPr>
      <dsp:spPr>
        <a:xfrm>
          <a:off x="0" y="1468444"/>
          <a:ext cx="4646905" cy="676260"/>
        </a:xfrm>
        <a:prstGeom prst="roundRect">
          <a:avLst/>
        </a:prstGeom>
        <a:gradFill rotWithShape="0">
          <a:gsLst>
            <a:gs pos="0">
              <a:schemeClr val="accent2">
                <a:hueOff val="3221807"/>
                <a:satOff val="-9246"/>
                <a:lumOff val="-14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21807"/>
                <a:satOff val="-9246"/>
                <a:lumOff val="-14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21807"/>
                <a:satOff val="-9246"/>
                <a:lumOff val="-14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Solar Eclipse recording (April 8th)</a:t>
          </a:r>
        </a:p>
      </dsp:txBody>
      <dsp:txXfrm>
        <a:off x="33012" y="1501456"/>
        <a:ext cx="4580881" cy="610236"/>
      </dsp:txXfrm>
    </dsp:sp>
    <dsp:sp modelId="{42544C06-ED3D-7640-A7D1-352464031C0D}">
      <dsp:nvSpPr>
        <dsp:cNvPr id="0" name=""/>
        <dsp:cNvSpPr/>
      </dsp:nvSpPr>
      <dsp:spPr>
        <a:xfrm>
          <a:off x="0" y="2193664"/>
          <a:ext cx="4646905" cy="676260"/>
        </a:xfrm>
        <a:prstGeom prst="roundRect">
          <a:avLst/>
        </a:prstGeom>
        <a:gradFill rotWithShape="0">
          <a:gsLst>
            <a:gs pos="0">
              <a:schemeClr val="accent2">
                <a:hueOff val="4832710"/>
                <a:satOff val="-13870"/>
                <a:lumOff val="-222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832710"/>
                <a:satOff val="-13870"/>
                <a:lumOff val="-222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832710"/>
                <a:satOff val="-13870"/>
                <a:lumOff val="-222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Background research (Summer)</a:t>
          </a:r>
        </a:p>
      </dsp:txBody>
      <dsp:txXfrm>
        <a:off x="33012" y="2226676"/>
        <a:ext cx="4580881" cy="610236"/>
      </dsp:txXfrm>
    </dsp:sp>
    <dsp:sp modelId="{241532E8-D2F7-FD45-854D-BF6C84C49106}">
      <dsp:nvSpPr>
        <dsp:cNvPr id="0" name=""/>
        <dsp:cNvSpPr/>
      </dsp:nvSpPr>
      <dsp:spPr>
        <a:xfrm>
          <a:off x="0" y="2918884"/>
          <a:ext cx="4646905" cy="676260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Set up telescope for more data collection (August 23rd)</a:t>
          </a:r>
        </a:p>
      </dsp:txBody>
      <dsp:txXfrm>
        <a:off x="33012" y="2951896"/>
        <a:ext cx="4580881" cy="6102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911D9C-AE98-3A4E-BAC3-4ED3DB320915}">
      <dsp:nvSpPr>
        <dsp:cNvPr id="0" name=""/>
        <dsp:cNvSpPr/>
      </dsp:nvSpPr>
      <dsp:spPr>
        <a:xfrm rot="5400000">
          <a:off x="3830402" y="-1251918"/>
          <a:ext cx="1406088" cy="4266773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Solar observations require one antenna, while observations of Jupiter and Galactic Background require two antennas</a:t>
          </a:r>
        </a:p>
      </dsp:txBody>
      <dsp:txXfrm rot="-5400000">
        <a:off x="2400060" y="247064"/>
        <a:ext cx="4198133" cy="1268808"/>
      </dsp:txXfrm>
    </dsp:sp>
    <dsp:sp modelId="{A5673B4F-F828-EC45-8074-3BDE4C47DFB3}">
      <dsp:nvSpPr>
        <dsp:cNvPr id="0" name=""/>
        <dsp:cNvSpPr/>
      </dsp:nvSpPr>
      <dsp:spPr>
        <a:xfrm>
          <a:off x="0" y="2663"/>
          <a:ext cx="2400059" cy="175761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All data will be recorded with a singular antenna</a:t>
          </a:r>
        </a:p>
      </dsp:txBody>
      <dsp:txXfrm>
        <a:off x="85799" y="88462"/>
        <a:ext cx="2228461" cy="1586012"/>
      </dsp:txXfrm>
    </dsp:sp>
    <dsp:sp modelId="{B8E3652D-95F2-9D40-A11C-1073CF036B53}">
      <dsp:nvSpPr>
        <dsp:cNvPr id="0" name=""/>
        <dsp:cNvSpPr/>
      </dsp:nvSpPr>
      <dsp:spPr>
        <a:xfrm rot="5400000">
          <a:off x="3830402" y="593573"/>
          <a:ext cx="1406088" cy="4266773"/>
        </a:xfrm>
        <a:prstGeom prst="round2SameRect">
          <a:avLst/>
        </a:prstGeom>
        <a:solidFill>
          <a:schemeClr val="accent2">
            <a:tint val="40000"/>
            <a:alpha val="90000"/>
            <a:hueOff val="3367359"/>
            <a:satOff val="-31116"/>
            <a:lumOff val="-350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3367359"/>
              <a:satOff val="-31116"/>
              <a:lumOff val="-350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Observe if different heights effect the antennas' ability to pick up data over a wider portion of the sky, improve the accuracy of the received data, and to see if there are any noticeable differences in the background frequencies that occur in the data.</a:t>
          </a:r>
        </a:p>
      </dsp:txBody>
      <dsp:txXfrm rot="-5400000">
        <a:off x="2400060" y="2092555"/>
        <a:ext cx="4198133" cy="1268808"/>
      </dsp:txXfrm>
    </dsp:sp>
    <dsp:sp modelId="{F3C9104E-3370-1744-8508-1AACD4DCB075}">
      <dsp:nvSpPr>
        <dsp:cNvPr id="0" name=""/>
        <dsp:cNvSpPr/>
      </dsp:nvSpPr>
      <dsp:spPr>
        <a:xfrm>
          <a:off x="0" y="1848154"/>
          <a:ext cx="2400059" cy="1757610"/>
        </a:xfrm>
        <a:prstGeom prst="roundRect">
          <a:avLst/>
        </a:prstGeom>
        <a:gradFill rotWithShape="0">
          <a:gsLst>
            <a:gs pos="0">
              <a:schemeClr val="accent2">
                <a:hueOff val="3221807"/>
                <a:satOff val="-9246"/>
                <a:lumOff val="-14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21807"/>
                <a:satOff val="-9246"/>
                <a:lumOff val="-14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21807"/>
                <a:satOff val="-9246"/>
                <a:lumOff val="-14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Collect data at all 3 heights (20ft, 15ft, 10ft)</a:t>
          </a:r>
        </a:p>
      </dsp:txBody>
      <dsp:txXfrm>
        <a:off x="85799" y="1933953"/>
        <a:ext cx="2228461" cy="1586012"/>
      </dsp:txXfrm>
    </dsp:sp>
    <dsp:sp modelId="{2ADB8F2A-57D6-FA4C-BC02-2C1684D4972E}">
      <dsp:nvSpPr>
        <dsp:cNvPr id="0" name=""/>
        <dsp:cNvSpPr/>
      </dsp:nvSpPr>
      <dsp:spPr>
        <a:xfrm rot="5400000">
          <a:off x="3830402" y="2439064"/>
          <a:ext cx="1406088" cy="4266773"/>
        </a:xfrm>
        <a:prstGeom prst="round2SameRect">
          <a:avLst/>
        </a:prstGeom>
        <a:solidFill>
          <a:schemeClr val="accent2">
            <a:tint val="40000"/>
            <a:alpha val="90000"/>
            <a:hueOff val="6734718"/>
            <a:satOff val="-62232"/>
            <a:lumOff val="-701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6734718"/>
              <a:satOff val="-62232"/>
              <a:lumOff val="-701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Same but at 10ft and 15 ft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Observe if the angle of the antenna skews the “hotspots” in the data to different times in the day</a:t>
          </a:r>
        </a:p>
      </dsp:txBody>
      <dsp:txXfrm rot="-5400000">
        <a:off x="2400060" y="3938046"/>
        <a:ext cx="4198133" cy="1268808"/>
      </dsp:txXfrm>
    </dsp:sp>
    <dsp:sp modelId="{CF9C94E6-1E8B-E04B-9253-3AB546660C72}">
      <dsp:nvSpPr>
        <dsp:cNvPr id="0" name=""/>
        <dsp:cNvSpPr/>
      </dsp:nvSpPr>
      <dsp:spPr>
        <a:xfrm>
          <a:off x="0" y="3693646"/>
          <a:ext cx="2400059" cy="1757610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One side at 20ft, one side at 15ft, and reverse the other way</a:t>
          </a:r>
        </a:p>
      </dsp:txBody>
      <dsp:txXfrm>
        <a:off x="85799" y="3779445"/>
        <a:ext cx="2228461" cy="15860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08127E-6854-4087-A400-84B3D4FABAE6}">
      <dsp:nvSpPr>
        <dsp:cNvPr id="0" name=""/>
        <dsp:cNvSpPr/>
      </dsp:nvSpPr>
      <dsp:spPr>
        <a:xfrm>
          <a:off x="205509" y="828340"/>
          <a:ext cx="911674" cy="9116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439522-8836-41C4-9FDC-581FDCB8EACD}">
      <dsp:nvSpPr>
        <dsp:cNvPr id="0" name=""/>
        <dsp:cNvSpPr/>
      </dsp:nvSpPr>
      <dsp:spPr>
        <a:xfrm>
          <a:off x="396960" y="1019791"/>
          <a:ext cx="528770" cy="5287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A31294-1A34-45F4-A90D-0BB43304DADD}">
      <dsp:nvSpPr>
        <dsp:cNvPr id="0" name=""/>
        <dsp:cNvSpPr/>
      </dsp:nvSpPr>
      <dsp:spPr>
        <a:xfrm>
          <a:off x="1312541" y="828340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Compare how the radio waves emitted from the sun on a normal day differ from the data collected during the Solar Eclipse</a:t>
          </a:r>
        </a:p>
      </dsp:txBody>
      <dsp:txXfrm>
        <a:off x="1312541" y="828340"/>
        <a:ext cx="2148945" cy="911674"/>
      </dsp:txXfrm>
    </dsp:sp>
    <dsp:sp modelId="{0383DB41-0489-40A5-BE9D-0F5ABDAA76D4}">
      <dsp:nvSpPr>
        <dsp:cNvPr id="0" name=""/>
        <dsp:cNvSpPr/>
      </dsp:nvSpPr>
      <dsp:spPr>
        <a:xfrm>
          <a:off x="3835925" y="828340"/>
          <a:ext cx="911674" cy="91167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140D68-C3E8-40E6-AB3D-C34261D3E0C3}">
      <dsp:nvSpPr>
        <dsp:cNvPr id="0" name=""/>
        <dsp:cNvSpPr/>
      </dsp:nvSpPr>
      <dsp:spPr>
        <a:xfrm>
          <a:off x="4027376" y="1019791"/>
          <a:ext cx="528770" cy="5287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0BB791-2A7C-40DB-9008-D952A414F4C7}">
      <dsp:nvSpPr>
        <dsp:cNvPr id="0" name=""/>
        <dsp:cNvSpPr/>
      </dsp:nvSpPr>
      <dsp:spPr>
        <a:xfrm>
          <a:off x="4942957" y="828340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Observe if changing the height of the antenna results in changes in the background picked up be the antenna</a:t>
          </a:r>
        </a:p>
      </dsp:txBody>
      <dsp:txXfrm>
        <a:off x="4942957" y="828340"/>
        <a:ext cx="2148945" cy="911674"/>
      </dsp:txXfrm>
    </dsp:sp>
    <dsp:sp modelId="{DD3238D4-C48E-4510-9773-4B6B7E7528F9}">
      <dsp:nvSpPr>
        <dsp:cNvPr id="0" name=""/>
        <dsp:cNvSpPr/>
      </dsp:nvSpPr>
      <dsp:spPr>
        <a:xfrm>
          <a:off x="7466341" y="828340"/>
          <a:ext cx="911674" cy="91167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88B005-BE94-42B1-B2DA-BA9EB11272BC}">
      <dsp:nvSpPr>
        <dsp:cNvPr id="0" name=""/>
        <dsp:cNvSpPr/>
      </dsp:nvSpPr>
      <dsp:spPr>
        <a:xfrm>
          <a:off x="7657792" y="1019791"/>
          <a:ext cx="528770" cy="52877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A86367-21F9-4190-B058-BB38BDE90821}">
      <dsp:nvSpPr>
        <dsp:cNvPr id="0" name=""/>
        <dsp:cNvSpPr/>
      </dsp:nvSpPr>
      <dsp:spPr>
        <a:xfrm>
          <a:off x="8573374" y="828340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Observe if the change in height of the antenna changes the intensity of the received radio waves</a:t>
          </a:r>
        </a:p>
      </dsp:txBody>
      <dsp:txXfrm>
        <a:off x="8573374" y="828340"/>
        <a:ext cx="2148945" cy="911674"/>
      </dsp:txXfrm>
    </dsp:sp>
    <dsp:sp modelId="{363C3813-41A5-417E-BF08-83145983E331}">
      <dsp:nvSpPr>
        <dsp:cNvPr id="0" name=""/>
        <dsp:cNvSpPr/>
      </dsp:nvSpPr>
      <dsp:spPr>
        <a:xfrm>
          <a:off x="205509" y="2452790"/>
          <a:ext cx="911674" cy="91167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549D00-3F0A-40FB-BA6D-44CB646CFC94}">
      <dsp:nvSpPr>
        <dsp:cNvPr id="0" name=""/>
        <dsp:cNvSpPr/>
      </dsp:nvSpPr>
      <dsp:spPr>
        <a:xfrm>
          <a:off x="396960" y="2644242"/>
          <a:ext cx="528770" cy="52877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865ACC-02BD-4DB5-9F4B-D76EC60C5505}">
      <dsp:nvSpPr>
        <dsp:cNvPr id="0" name=""/>
        <dsp:cNvSpPr/>
      </dsp:nvSpPr>
      <dsp:spPr>
        <a:xfrm>
          <a:off x="1312541" y="2452790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Observe if changing the orientation of the antenna to off level changes the timeline on when the ionosphere has the most amount of radio waves present</a:t>
          </a:r>
        </a:p>
      </dsp:txBody>
      <dsp:txXfrm>
        <a:off x="1312541" y="2452790"/>
        <a:ext cx="2148945" cy="911674"/>
      </dsp:txXfrm>
    </dsp:sp>
    <dsp:sp modelId="{CAC27968-8833-47AE-8371-3DB18372CFC8}">
      <dsp:nvSpPr>
        <dsp:cNvPr id="0" name=""/>
        <dsp:cNvSpPr/>
      </dsp:nvSpPr>
      <dsp:spPr>
        <a:xfrm>
          <a:off x="3835925" y="2452790"/>
          <a:ext cx="911674" cy="91167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B3E5E3-6656-407C-805D-18C195AF486F}">
      <dsp:nvSpPr>
        <dsp:cNvPr id="0" name=""/>
        <dsp:cNvSpPr/>
      </dsp:nvSpPr>
      <dsp:spPr>
        <a:xfrm>
          <a:off x="4027376" y="2644242"/>
          <a:ext cx="528770" cy="52877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1416CE-9B5E-4A7E-81A3-9FBC7EB6FA02}">
      <dsp:nvSpPr>
        <dsp:cNvPr id="0" name=""/>
        <dsp:cNvSpPr/>
      </dsp:nvSpPr>
      <dsp:spPr>
        <a:xfrm>
          <a:off x="4942957" y="2452790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(Extra bonus) Observe and record a Solar Flare</a:t>
          </a:r>
        </a:p>
      </dsp:txBody>
      <dsp:txXfrm>
        <a:off x="4942957" y="2452790"/>
        <a:ext cx="2148945" cy="9116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FF3C1F-E3CD-A041-AEF9-F136130E2CAD}">
      <dsp:nvSpPr>
        <dsp:cNvPr id="0" name=""/>
        <dsp:cNvSpPr/>
      </dsp:nvSpPr>
      <dsp:spPr>
        <a:xfrm>
          <a:off x="0" y="5360"/>
          <a:ext cx="6666833" cy="1193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Troubleshoot data receiver issues (est. completion sept. 8</a:t>
          </a:r>
          <a:r>
            <a:rPr lang="en-US" sz="3000" kern="1200" baseline="30000"/>
            <a:t>th</a:t>
          </a:r>
          <a:r>
            <a:rPr lang="en-US" sz="3000" kern="1200"/>
            <a:t>)</a:t>
          </a:r>
        </a:p>
      </dsp:txBody>
      <dsp:txXfrm>
        <a:off x="58257" y="63617"/>
        <a:ext cx="6550319" cy="1076886"/>
      </dsp:txXfrm>
    </dsp:sp>
    <dsp:sp modelId="{C47FF2B9-2A92-3048-BAAB-2D0297B399C8}">
      <dsp:nvSpPr>
        <dsp:cNvPr id="0" name=""/>
        <dsp:cNvSpPr/>
      </dsp:nvSpPr>
      <dsp:spPr>
        <a:xfrm>
          <a:off x="0" y="1285160"/>
          <a:ext cx="6666833" cy="1193400"/>
        </a:xfrm>
        <a:prstGeom prst="roundRect">
          <a:avLst/>
        </a:prstGeom>
        <a:gradFill rotWithShape="0">
          <a:gsLst>
            <a:gs pos="0">
              <a:schemeClr val="accent2">
                <a:hueOff val="2147871"/>
                <a:satOff val="-6164"/>
                <a:lumOff val="-98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147871"/>
                <a:satOff val="-6164"/>
                <a:lumOff val="-98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147871"/>
                <a:satOff val="-6164"/>
                <a:lumOff val="-98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Data recording of various heights and orientations (Sept. 8</a:t>
          </a:r>
          <a:r>
            <a:rPr lang="en-US" sz="3000" kern="1200" baseline="30000"/>
            <a:t>th</a:t>
          </a:r>
          <a:r>
            <a:rPr lang="en-US" sz="3000" kern="1200"/>
            <a:t> – Oct. 26</a:t>
          </a:r>
          <a:r>
            <a:rPr lang="en-US" sz="3000" kern="1200" baseline="30000"/>
            <a:t>th</a:t>
          </a:r>
          <a:r>
            <a:rPr lang="en-US" sz="3000" kern="1200"/>
            <a:t>)</a:t>
          </a:r>
        </a:p>
      </dsp:txBody>
      <dsp:txXfrm>
        <a:off x="58257" y="1343417"/>
        <a:ext cx="6550319" cy="1076886"/>
      </dsp:txXfrm>
    </dsp:sp>
    <dsp:sp modelId="{96D9D1C6-9E7E-1041-8D3B-071ABAB0C12D}">
      <dsp:nvSpPr>
        <dsp:cNvPr id="0" name=""/>
        <dsp:cNvSpPr/>
      </dsp:nvSpPr>
      <dsp:spPr>
        <a:xfrm>
          <a:off x="0" y="2478559"/>
          <a:ext cx="6666833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Weather dependent</a:t>
          </a:r>
        </a:p>
      </dsp:txBody>
      <dsp:txXfrm>
        <a:off x="0" y="2478559"/>
        <a:ext cx="6666833" cy="496800"/>
      </dsp:txXfrm>
    </dsp:sp>
    <dsp:sp modelId="{B166538D-0F79-D342-AE4C-27CC5CBFE089}">
      <dsp:nvSpPr>
        <dsp:cNvPr id="0" name=""/>
        <dsp:cNvSpPr/>
      </dsp:nvSpPr>
      <dsp:spPr>
        <a:xfrm>
          <a:off x="0" y="2975359"/>
          <a:ext cx="6666833" cy="1193400"/>
        </a:xfrm>
        <a:prstGeom prst="roundRect">
          <a:avLst/>
        </a:prstGeom>
        <a:gradFill rotWithShape="0">
          <a:gsLst>
            <a:gs pos="0">
              <a:schemeClr val="accent2">
                <a:hueOff val="4295743"/>
                <a:satOff val="-12329"/>
                <a:lumOff val="-197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295743"/>
                <a:satOff val="-12329"/>
                <a:lumOff val="-197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295743"/>
                <a:satOff val="-12329"/>
                <a:lumOff val="-197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Processing of data (Oct. 26</a:t>
          </a:r>
          <a:r>
            <a:rPr lang="en-US" sz="3000" kern="1200" baseline="30000"/>
            <a:t>th</a:t>
          </a:r>
          <a:r>
            <a:rPr lang="en-US" sz="3000" kern="1200"/>
            <a:t> to Nov. 16</a:t>
          </a:r>
          <a:r>
            <a:rPr lang="en-US" sz="3000" kern="1200" baseline="30000"/>
            <a:t>th</a:t>
          </a:r>
          <a:r>
            <a:rPr lang="en-US" sz="3000" kern="1200"/>
            <a:t>)</a:t>
          </a:r>
        </a:p>
      </dsp:txBody>
      <dsp:txXfrm>
        <a:off x="58257" y="3033616"/>
        <a:ext cx="6550319" cy="1076886"/>
      </dsp:txXfrm>
    </dsp:sp>
    <dsp:sp modelId="{3537FD68-3798-C347-875F-0C44CAA5220E}">
      <dsp:nvSpPr>
        <dsp:cNvPr id="0" name=""/>
        <dsp:cNvSpPr/>
      </dsp:nvSpPr>
      <dsp:spPr>
        <a:xfrm>
          <a:off x="0" y="4255159"/>
          <a:ext cx="6666833" cy="1193400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Paper writing (throughout semester)</a:t>
          </a:r>
        </a:p>
      </dsp:txBody>
      <dsp:txXfrm>
        <a:off x="58257" y="4313416"/>
        <a:ext cx="6550319" cy="1076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2B171-C661-3987-0461-14209EE7F8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B6023A-AD2E-2351-FD1B-3FB9FC7E9F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741B6-FFA7-BE73-DB64-B0FF3F9EE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870F-3A4C-6C44-A87E-5C646731E24E}" type="datetimeFigureOut">
              <a:rPr lang="en-US" smtClean="0"/>
              <a:t>8/29/24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E42956-4DED-F095-1F2A-0F6E2C991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7A9835-BCC9-2273-0C0F-F6F9AFB17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DC75C-D8BD-D249-8FC8-4034109FA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2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65BBA-F0C8-AFD2-7346-DFF09D0F4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E636AE-595C-7656-0066-FB1F663146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98497-EA87-EA2B-912F-7A5B47AAD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870F-3A4C-6C44-A87E-5C646731E24E}" type="datetimeFigureOut">
              <a:rPr lang="en-US" smtClean="0"/>
              <a:t>8/29/24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D0700-FB55-013B-57C3-8E3795C57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9D76C-8C44-B185-B23E-402DC9BE3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DC75C-D8BD-D249-8FC8-4034109FA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361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A76FDF-0C0A-A448-F215-02FA87D032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85B012-FEF9-7423-E9ED-734B6A9A5E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8D4D4A-8581-9AB7-F2FE-EC2F71EA2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870F-3A4C-6C44-A87E-5C646731E24E}" type="datetimeFigureOut">
              <a:rPr lang="en-US" smtClean="0"/>
              <a:t>8/29/24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4B4CC-FD8F-1675-E1EB-6A66E73CC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8B3BB-5A33-E98F-DC8E-CAAF00100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DC75C-D8BD-D249-8FC8-4034109FA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574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3D096-E345-E34B-8D29-D7E3BD94A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5884A-C6F1-FF9C-723A-F0DE8D918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881A7B-7985-D173-74D7-BE6D64B38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870F-3A4C-6C44-A87E-5C646731E24E}" type="datetimeFigureOut">
              <a:rPr lang="en-US" smtClean="0"/>
              <a:t>8/29/24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7BFAF-5431-8AC7-B932-9859133B8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2A116-474A-6DD6-0B93-BF17C6EDE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DC75C-D8BD-D249-8FC8-4034109FA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4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9FD54-F99A-3FD5-86D3-5E34EBD18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F2343A-8AB3-D529-61D9-AA67C0EE8C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2C61B-008C-CBFD-5D79-83767E751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870F-3A4C-6C44-A87E-5C646731E24E}" type="datetimeFigureOut">
              <a:rPr lang="en-US" smtClean="0"/>
              <a:t>8/29/24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A879D-4965-6429-9F8D-F5EC26DD9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8F97C-EBD6-48D0-40ED-B670A935F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DC75C-D8BD-D249-8FC8-4034109FA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21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41E55-CAAE-3C59-5179-36D903112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BC72F-484A-5EBF-A25B-F2DA367A02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CED11B-EE34-3AAF-8980-B41F9E872E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428975-153A-7757-8E0B-79DCF635B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870F-3A4C-6C44-A87E-5C646731E24E}" type="datetimeFigureOut">
              <a:rPr lang="en-US" smtClean="0"/>
              <a:t>8/29/24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CDD7E8-A07F-524C-B2A4-B5FDA96F4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24811A-4540-5D1C-F7FC-6B9D9F636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DC75C-D8BD-D249-8FC8-4034109FA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757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50148-E701-1554-B73A-C3FA05524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F54A30-B4B9-D931-8A53-DF4DAE5D7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391BA6-6EC5-8D66-2922-6E1AD2AA81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9BE749-9C25-6E0E-56C4-4300B67DA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AB3AB9-85F7-BE31-6D12-45E66F68E2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422AAC-B2F5-B8D1-B492-B8F1A42E9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870F-3A4C-6C44-A87E-5C646731E24E}" type="datetimeFigureOut">
              <a:rPr lang="en-US" smtClean="0"/>
              <a:t>8/29/24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08266F-B79E-2ED1-D654-D19AFE5AD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CB74FB-6857-AC7E-2CB3-E74DE9CF3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DC75C-D8BD-D249-8FC8-4034109FA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003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F4B54-CB24-6077-3655-42EF7E95C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55F239-E364-7B17-6DD9-A1BF5BABB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870F-3A4C-6C44-A87E-5C646731E24E}" type="datetimeFigureOut">
              <a:rPr lang="en-US" smtClean="0"/>
              <a:t>8/29/24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38C8FB-B0BB-0FED-114A-C240C4F34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17C181-C881-0BA2-FDBC-CF208369A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DC75C-D8BD-D249-8FC8-4034109FA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63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2CB2BC-0C96-5369-24D8-E3C50AFED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870F-3A4C-6C44-A87E-5C646731E24E}" type="datetimeFigureOut">
              <a:rPr lang="en-US" smtClean="0"/>
              <a:t>8/29/24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C497B4-2E74-FCCC-4810-AA5369CB1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9F70DB-5E84-52E8-8A0B-C0C2D0C58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DC75C-D8BD-D249-8FC8-4034109FA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44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91D5E-2995-2B71-F4E3-5FCCE35EF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5F77A-7A8E-4821-AAC0-DE6709D78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767217-2E13-7B9D-FBCE-CEFD86985A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A624C1-856D-C9E9-8735-758FDEF81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870F-3A4C-6C44-A87E-5C646731E24E}" type="datetimeFigureOut">
              <a:rPr lang="en-US" smtClean="0"/>
              <a:t>8/29/24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2699EB-677C-36EE-EBB9-17021B4C4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439B68-7084-A558-6473-ABB4B5C6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DC75C-D8BD-D249-8FC8-4034109FA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07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95135-BFE8-CBB5-CF63-AFCF9C23B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4DCBB2-8100-5F2E-D6EE-8AD88EE0E9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20B424-4AE4-6D6B-3618-89A577BB86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8EC0B6-F4F6-484D-8C8C-D3B1786E4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870F-3A4C-6C44-A87E-5C646731E24E}" type="datetimeFigureOut">
              <a:rPr lang="en-US" smtClean="0"/>
              <a:t>8/29/24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FD3040-BD6F-95A0-D835-160667200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838E82-6559-F930-BB45-E0F2E0A66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DC75C-D8BD-D249-8FC8-4034109FA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28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723DDC-C947-0F92-6DD1-087C749FD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EBEE6C-F755-AF22-4756-C01D889311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A5CAB-354F-8B8B-E823-28F67F9AC8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BF870F-3A4C-6C44-A87E-5C646731E24E}" type="datetimeFigureOut">
              <a:rPr lang="en-US" smtClean="0"/>
              <a:t>8/29/24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3DBE3D-D56D-2ECA-4EBC-206EE55257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F95C6E-CACE-228B-149D-9AEE8BA057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DDC75C-D8BD-D249-8FC8-4034109FA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51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NASA's Radio JOVE Project: Home Page">
            <a:extLst>
              <a:ext uri="{FF2B5EF4-FFF2-40B4-BE49-F238E27FC236}">
                <a16:creationId xmlns:a16="http://schemas.microsoft.com/office/drawing/2014/main" id="{661E200C-ED3E-5342-70A9-4F54A8CD5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9303" y="1119116"/>
            <a:ext cx="8123431" cy="221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ight Triangle 1032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3D3AAE-19AE-F048-A830-757487B1C2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304" y="3429000"/>
            <a:ext cx="8921672" cy="1713305"/>
          </a:xfrm>
        </p:spPr>
        <p:txBody>
          <a:bodyPr anchor="b">
            <a:normAutofit/>
          </a:bodyPr>
          <a:lstStyle/>
          <a:p>
            <a:pPr algn="l"/>
            <a:r>
              <a:rPr lang="en-US" sz="4400"/>
              <a:t>Measuring Energy in the Ionosphere using Radio Jove telescope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9A62CA-23D3-B930-4184-EFC9C1680F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9303" y="5142305"/>
            <a:ext cx="7321298" cy="753165"/>
          </a:xfrm>
        </p:spPr>
        <p:txBody>
          <a:bodyPr anchor="t">
            <a:normAutofit/>
          </a:bodyPr>
          <a:lstStyle/>
          <a:p>
            <a:pPr algn="l"/>
            <a:r>
              <a:rPr lang="en-US" dirty="0"/>
              <a:t>Danny Bernabe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578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4B3ACC-8ED2-372E-3613-2C92E0C1E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600"/>
              <a:t>What is the Radio Jove Telescope?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712397E-C22C-BA08-8DC6-05ED9F745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 dirty="0"/>
              <a:t>Radio telescope designed to focus on radio emissions from the Sun and Jupiter </a:t>
            </a:r>
          </a:p>
          <a:p>
            <a:r>
              <a:rPr lang="en-US" sz="2200" dirty="0"/>
              <a:t>Main components include</a:t>
            </a:r>
          </a:p>
          <a:p>
            <a:pPr lvl="1"/>
            <a:r>
              <a:rPr lang="en-US" sz="1800" dirty="0"/>
              <a:t>Antenna(s)</a:t>
            </a:r>
          </a:p>
          <a:p>
            <a:pPr lvl="1"/>
            <a:r>
              <a:rPr lang="en-US" sz="1800" dirty="0"/>
              <a:t>The Radio Receiver</a:t>
            </a:r>
          </a:p>
          <a:p>
            <a:pPr lvl="1"/>
            <a:r>
              <a:rPr lang="en-US" sz="1800" dirty="0"/>
              <a:t>Computer/ Software</a:t>
            </a:r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5" name="Content Placeholder 4" descr="A field with a blue tent and trees&#10;&#10;Description automatically generated">
            <a:extLst>
              <a:ext uri="{FF2B5EF4-FFF2-40B4-BE49-F238E27FC236}">
                <a16:creationId xmlns:a16="http://schemas.microsoft.com/office/drawing/2014/main" id="{083B1C24-E5BA-6B5B-8697-D966704B98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36" r="2133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07383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2BB559C-7B2F-B78A-71B9-64CEB1CBB9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245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60A690-903F-C602-A483-4698630D6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What does the data look like?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345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4A457E-F026-1198-CABC-E6B4F2EC2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US" sz="8000"/>
              <a:t>Outline of Project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26A505F-D0AA-82B0-0F6E-74F2A3B9B9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4139448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3644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7EAB5A-944C-4053-3771-DC1637458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4000"/>
              <a:t>Completed to date</a:t>
            </a:r>
          </a:p>
        </p:txBody>
      </p:sp>
      <p:pic>
        <p:nvPicPr>
          <p:cNvPr id="6" name="Picture 5" descr="A solar eclipse in the sky&#10;&#10;Description automatically generated">
            <a:extLst>
              <a:ext uri="{FF2B5EF4-FFF2-40B4-BE49-F238E27FC236}">
                <a16:creationId xmlns:a16="http://schemas.microsoft.com/office/drawing/2014/main" id="{0A9DE95F-14F0-94CD-C614-9DF6B51A08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27" r="2469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5E7D84C-6904-5198-9842-E9CB29EA9D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3532823"/>
              </p:ext>
            </p:extLst>
          </p:nvPr>
        </p:nvGraphicFramePr>
        <p:xfrm>
          <a:off x="761802" y="2743200"/>
          <a:ext cx="4646905" cy="3613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3523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522CFB-5C56-E717-48EC-2E0ED1EEB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My intended data to collect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99A529F-0FF5-92C4-7CF0-6BCE31E72C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4322609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7122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251589-541D-4B83-D255-8CF15E875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End Objectives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D97CC8A-497C-DF2D-B10B-A18BAAEA21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5544494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9550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A96E14-75F6-64D7-3254-0DB05DFEB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What is next (schedule)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DB50DB-313A-9197-2A8B-B209FF9E8229}"/>
              </a:ext>
            </a:extLst>
          </p:cNvPr>
          <p:cNvSpPr txBox="1"/>
          <p:nvPr/>
        </p:nvSpPr>
        <p:spPr>
          <a:xfrm>
            <a:off x="4183117" y="91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C34CEF8B-24AC-B405-583E-2FBA6BF205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5811048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0958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2632</TotalTime>
  <Words>428</Words>
  <Application>Microsoft Macintosh PowerPoint</Application>
  <PresentationFormat>Widescreen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Measuring Energy in the Ionosphere using Radio Jove telescope </vt:lpstr>
      <vt:lpstr>What is the Radio Jove Telescope?</vt:lpstr>
      <vt:lpstr>What does the data look like?</vt:lpstr>
      <vt:lpstr>Outline of Project</vt:lpstr>
      <vt:lpstr>Completed to date</vt:lpstr>
      <vt:lpstr>My intended data to collect</vt:lpstr>
      <vt:lpstr>End Objectives</vt:lpstr>
      <vt:lpstr>What is next (schedule)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G Bernabe</dc:creator>
  <cp:lastModifiedBy>Daniel G Bernabe</cp:lastModifiedBy>
  <cp:revision>5</cp:revision>
  <dcterms:created xsi:type="dcterms:W3CDTF">2024-08-26T21:36:25Z</dcterms:created>
  <dcterms:modified xsi:type="dcterms:W3CDTF">2024-08-30T17:41:13Z</dcterms:modified>
</cp:coreProperties>
</file>