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Nunito"/>
      <p:regular r:id="rId12"/>
      <p:bold r:id="rId13"/>
      <p:italic r:id="rId14"/>
      <p:boldItalic r:id="rId15"/>
    </p:embeddedFont>
    <p:embeddedFont>
      <p:font typeface="Maven Pro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unito-bold.fntdata"/><Relationship Id="rId12" Type="http://schemas.openxmlformats.org/officeDocument/2006/relationships/font" Target="fonts/Nuni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boldItalic.fntdata"/><Relationship Id="rId14" Type="http://schemas.openxmlformats.org/officeDocument/2006/relationships/font" Target="fonts/Nunito-italic.fntdata"/><Relationship Id="rId17" Type="http://schemas.openxmlformats.org/officeDocument/2006/relationships/font" Target="fonts/MavenPro-bold.fntdata"/><Relationship Id="rId16" Type="http://schemas.openxmlformats.org/officeDocument/2006/relationships/font" Target="fonts/Maven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f7e098a9c5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f7e098a9c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f7e098a9c5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f7e098a9c5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f7e098a9c5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f7e098a9c5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f7e098a9c5_0_6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f7e098a9c5_0_6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7e098a9c5_0_6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f7e098a9c5_0_6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1111500" y="1832400"/>
            <a:ext cx="6921000" cy="14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Differential</a:t>
            </a:r>
            <a:r>
              <a:rPr lang="en"/>
              <a:t> rotation of the sun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3841050" y="4542375"/>
            <a:ext cx="1461900" cy="3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Logan Aikens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title"/>
          </p:nvPr>
        </p:nvSpPr>
        <p:spPr>
          <a:xfrm>
            <a:off x="1303800" y="598575"/>
            <a:ext cx="28848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Outline</a:t>
            </a:r>
            <a:endParaRPr/>
          </a:p>
        </p:txBody>
      </p:sp>
      <p:sp>
        <p:nvSpPr>
          <p:cNvPr id="284" name="Google Shape;284;p14"/>
          <p:cNvSpPr txBox="1"/>
          <p:nvPr>
            <p:ph idx="1" type="body"/>
          </p:nvPr>
        </p:nvSpPr>
        <p:spPr>
          <a:xfrm>
            <a:off x="1303800" y="1990050"/>
            <a:ext cx="7030500" cy="1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Nature of the sun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Sun spots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Combined tracking and analysis</a:t>
            </a:r>
            <a:endParaRPr sz="1600"/>
          </a:p>
        </p:txBody>
      </p:sp>
      <p:pic>
        <p:nvPicPr>
          <p:cNvPr id="285" name="Google Shape;2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7023" y="485625"/>
            <a:ext cx="3385300" cy="22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2700" y="2994750"/>
            <a:ext cx="1993957" cy="18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 txBox="1"/>
          <p:nvPr>
            <p:ph type="title"/>
          </p:nvPr>
        </p:nvSpPr>
        <p:spPr>
          <a:xfrm>
            <a:off x="1303800" y="598575"/>
            <a:ext cx="21780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292" name="Google Shape;292;p1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Accurately determine the differential rotation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Compile data and capture </a:t>
            </a:r>
            <a:r>
              <a:rPr lang="en"/>
              <a:t>professional</a:t>
            </a:r>
            <a:r>
              <a:rPr lang="en"/>
              <a:t> images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3" name="Google Shape;2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2300" y="3093800"/>
            <a:ext cx="4099401" cy="2049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/>
          <p:nvPr>
            <p:ph type="title"/>
          </p:nvPr>
        </p:nvSpPr>
        <p:spPr>
          <a:xfrm>
            <a:off x="1303800" y="598575"/>
            <a:ext cx="3048000" cy="6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 Outline</a:t>
            </a:r>
            <a:endParaRPr/>
          </a:p>
        </p:txBody>
      </p:sp>
      <p:sp>
        <p:nvSpPr>
          <p:cNvPr id="299" name="Google Shape;299;p1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What is differential rotation/research 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Equipment</a:t>
            </a:r>
            <a:r>
              <a:rPr lang="en"/>
              <a:t> mapping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Liquid mechanics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Sun spots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Mathematical</a:t>
            </a:r>
            <a:r>
              <a:rPr lang="en"/>
              <a:t> analysis of the data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Mapping/results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Data and images</a:t>
            </a:r>
            <a:endParaRPr/>
          </a:p>
        </p:txBody>
      </p:sp>
      <p:pic>
        <p:nvPicPr>
          <p:cNvPr id="300" name="Google Shape;3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7925" y="750375"/>
            <a:ext cx="3642750" cy="364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"/>
          <p:cNvSpPr txBox="1"/>
          <p:nvPr>
            <p:ph type="title"/>
          </p:nvPr>
        </p:nvSpPr>
        <p:spPr>
          <a:xfrm>
            <a:off x="1303800" y="598575"/>
            <a:ext cx="26892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Status Report</a:t>
            </a:r>
            <a:endParaRPr/>
          </a:p>
        </p:txBody>
      </p:sp>
      <p:sp>
        <p:nvSpPr>
          <p:cNvPr id="306" name="Google Shape;306;p17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Learned to use the telescope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Research on </a:t>
            </a:r>
            <a:r>
              <a:rPr lang="en"/>
              <a:t>sunspots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Studied what fluid mechanics are happening</a:t>
            </a:r>
            <a:endParaRPr/>
          </a:p>
        </p:txBody>
      </p:sp>
      <p:pic>
        <p:nvPicPr>
          <p:cNvPr id="307" name="Google Shape;3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9200" y="3175425"/>
            <a:ext cx="2683347" cy="168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1950" y="1210375"/>
            <a:ext cx="3629176" cy="272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8"/>
          <p:cNvSpPr txBox="1"/>
          <p:nvPr>
            <p:ph type="title"/>
          </p:nvPr>
        </p:nvSpPr>
        <p:spPr>
          <a:xfrm>
            <a:off x="1303800" y="598575"/>
            <a:ext cx="22650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314" name="Google Shape;314;p18"/>
          <p:cNvSpPr txBox="1"/>
          <p:nvPr>
            <p:ph idx="1" type="body"/>
          </p:nvPr>
        </p:nvSpPr>
        <p:spPr>
          <a:xfrm>
            <a:off x="1303800" y="1990050"/>
            <a:ext cx="2591400" cy="9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Set up telescope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Start gathering data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Commit and compile </a:t>
            </a:r>
            <a:endParaRPr/>
          </a:p>
        </p:txBody>
      </p:sp>
      <p:pic>
        <p:nvPicPr>
          <p:cNvPr id="315" name="Google Shape;3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11475"/>
            <a:ext cx="4222151" cy="28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