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sldIdLst>
    <p:sldId id="257" r:id="rId2"/>
    <p:sldId id="258" r:id="rId3"/>
    <p:sldId id="260" r:id="rId4"/>
    <p:sldId id="259" r:id="rId5"/>
    <p:sldId id="261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6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B400765-A882-44A7-BEDF-8645CCA57352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7F20ECA-A132-480A-A495-F8AB92DFF4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F20ECA-A132-480A-A495-F8AB92DFF4A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F20ECA-A132-480A-A495-F8AB92DFF4A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F20ECA-A132-480A-A495-F8AB92DFF4A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F20ECA-A132-480A-A495-F8AB92DFF4A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F20ECA-A132-480A-A495-F8AB92DFF4A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93CC6-56BA-419A-ACB6-708CC83C47F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D1974-03D8-48EF-8F74-29BE792A3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93CC6-56BA-419A-ACB6-708CC83C47F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D1974-03D8-48EF-8F74-29BE792A3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93CC6-56BA-419A-ACB6-708CC83C47F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D1974-03D8-48EF-8F74-29BE792A3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93CC6-56BA-419A-ACB6-708CC83C47F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D1974-03D8-48EF-8F74-29BE792A3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93CC6-56BA-419A-ACB6-708CC83C47F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D1974-03D8-48EF-8F74-29BE792A3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93CC6-56BA-419A-ACB6-708CC83C47F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D1974-03D8-48EF-8F74-29BE792A3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93CC6-56BA-419A-ACB6-708CC83C47F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D1974-03D8-48EF-8F74-29BE792A3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93CC6-56BA-419A-ACB6-708CC83C47F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D1974-03D8-48EF-8F74-29BE792A3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93CC6-56BA-419A-ACB6-708CC83C47F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D1974-03D8-48EF-8F74-29BE792A3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93CC6-56BA-419A-ACB6-708CC83C47F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D1974-03D8-48EF-8F74-29BE792A3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93CC6-56BA-419A-ACB6-708CC83C47F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9D1974-03D8-48EF-8F74-29BE792A32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F93CC6-56BA-419A-ACB6-708CC83C47F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9D1974-03D8-48EF-8F74-29BE792A329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Chartered Companies</a:t>
            </a:r>
          </a:p>
          <a:p>
            <a:pPr>
              <a:buNone/>
            </a:pPr>
            <a:r>
              <a:rPr lang="en-US" dirty="0" smtClean="0"/>
              <a:t>Imperial British East Africa Company- </a:t>
            </a:r>
            <a:r>
              <a:rPr lang="en-US" dirty="0" err="1" smtClean="0"/>
              <a:t>IBEAco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British South African Company- De beers</a:t>
            </a:r>
          </a:p>
          <a:p>
            <a:pPr>
              <a:buNone/>
            </a:pPr>
            <a:r>
              <a:rPr lang="en-US" dirty="0" smtClean="0"/>
              <a:t>Royal Niger Company</a:t>
            </a:r>
          </a:p>
          <a:p>
            <a:pPr>
              <a:buNone/>
            </a:pPr>
            <a:r>
              <a:rPr lang="en-US" dirty="0" smtClean="0"/>
              <a:t>Liverpool Brothers and </a:t>
            </a:r>
            <a:r>
              <a:rPr lang="en-US" dirty="0" err="1" smtClean="0"/>
              <a:t>Jaja</a:t>
            </a:r>
            <a:r>
              <a:rPr lang="en-US" dirty="0" smtClean="0"/>
              <a:t> of </a:t>
            </a:r>
            <a:r>
              <a:rPr lang="en-US" dirty="0" err="1" smtClean="0"/>
              <a:t>Opobo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German East Africa Company</a:t>
            </a:r>
          </a:p>
          <a:p>
            <a:pPr>
              <a:buNone/>
            </a:pPr>
            <a:r>
              <a:rPr lang="en-US" dirty="0" smtClean="0"/>
              <a:t>Companies involved in exploitation of resources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French &amp; British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Building of Suez- link Mediterranean and Red Sea</a:t>
            </a:r>
          </a:p>
          <a:p>
            <a:r>
              <a:rPr lang="en-US" dirty="0" smtClean="0"/>
              <a:t>Use of Red Sea as shorter route to India</a:t>
            </a:r>
          </a:p>
          <a:p>
            <a:r>
              <a:rPr lang="en-US" dirty="0" smtClean="0"/>
              <a:t>British &amp; French traders both in Egypt</a:t>
            </a:r>
          </a:p>
          <a:p>
            <a:r>
              <a:rPr lang="en-US" dirty="0" smtClean="0"/>
              <a:t>Bankruptcy of Egypt under Khedive Ishmael</a:t>
            </a:r>
          </a:p>
          <a:p>
            <a:r>
              <a:rPr lang="en-US" dirty="0" smtClean="0"/>
              <a:t>Britain takes control of Suez 1875</a:t>
            </a:r>
          </a:p>
          <a:p>
            <a:r>
              <a:rPr lang="en-US" b="1" dirty="0" err="1" smtClean="0"/>
              <a:t>Fashoda</a:t>
            </a:r>
            <a:r>
              <a:rPr lang="en-US" b="1" dirty="0" smtClean="0"/>
              <a:t> crisis</a:t>
            </a:r>
            <a:r>
              <a:rPr lang="en-US" dirty="0" smtClean="0"/>
              <a:t>:</a:t>
            </a:r>
          </a:p>
          <a:p>
            <a:r>
              <a:rPr lang="en-US" dirty="0" smtClean="0"/>
              <a:t>General H. H. Kitchener vs.</a:t>
            </a:r>
          </a:p>
          <a:p>
            <a:r>
              <a:rPr lang="en-US" dirty="0" smtClean="0"/>
              <a:t>Captain J. P. </a:t>
            </a:r>
            <a:r>
              <a:rPr lang="en-US" dirty="0" err="1" smtClean="0"/>
              <a:t>Marchand</a:t>
            </a:r>
            <a:endParaRPr lang="en-US" dirty="0" smtClean="0"/>
          </a:p>
          <a:p>
            <a:r>
              <a:rPr lang="en-US" dirty="0" smtClean="0"/>
              <a:t>French's Pin prick policy</a:t>
            </a:r>
          </a:p>
          <a:p>
            <a:r>
              <a:rPr lang="en-US" dirty="0" smtClean="0"/>
              <a:t>Leopold and Congo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for Scramble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/>
              <a:t>1)Economic</a:t>
            </a:r>
          </a:p>
          <a:p>
            <a:r>
              <a:rPr lang="en-US" dirty="0" smtClean="0"/>
              <a:t>Raw materials</a:t>
            </a:r>
          </a:p>
          <a:p>
            <a:r>
              <a:rPr lang="en-US" dirty="0" smtClean="0"/>
              <a:t>Minerals</a:t>
            </a:r>
          </a:p>
          <a:p>
            <a:r>
              <a:rPr lang="en-US" dirty="0" smtClean="0"/>
              <a:t>New Market</a:t>
            </a:r>
          </a:p>
          <a:p>
            <a:r>
              <a:rPr lang="en-US" dirty="0" smtClean="0"/>
              <a:t>Cheap labor</a:t>
            </a:r>
          </a:p>
          <a:p>
            <a:pPr>
              <a:buNone/>
            </a:pPr>
            <a:r>
              <a:rPr lang="en-US" b="1" dirty="0" smtClean="0"/>
              <a:t>2)Strategic Concerns</a:t>
            </a:r>
          </a:p>
          <a:p>
            <a:pPr>
              <a:buNone/>
            </a:pPr>
            <a:r>
              <a:rPr lang="en-US" dirty="0" smtClean="0"/>
              <a:t>Suez canal</a:t>
            </a:r>
          </a:p>
          <a:p>
            <a:pPr>
              <a:buNone/>
            </a:pPr>
            <a:r>
              <a:rPr lang="en-US" dirty="0" smtClean="0"/>
              <a:t>Nile Valley</a:t>
            </a:r>
          </a:p>
          <a:p>
            <a:pPr>
              <a:buNone/>
            </a:pPr>
            <a:r>
              <a:rPr lang="en-US" dirty="0" smtClean="0"/>
              <a:t>Congo basin</a:t>
            </a:r>
          </a:p>
          <a:p>
            <a:pPr>
              <a:buNone/>
            </a:pPr>
            <a:r>
              <a:rPr lang="en-US" dirty="0" smtClean="0"/>
              <a:t>Cape region- British to use its navy in both Atlantic and Indian ocean</a:t>
            </a:r>
          </a:p>
          <a:p>
            <a:pPr>
              <a:buNone/>
            </a:pPr>
            <a:r>
              <a:rPr lang="en-US" dirty="0" smtClean="0"/>
              <a:t>3)</a:t>
            </a:r>
            <a:r>
              <a:rPr lang="en-US" b="1" dirty="0" smtClean="0"/>
              <a:t>Nationalism- </a:t>
            </a:r>
            <a:r>
              <a:rPr lang="en-US" dirty="0" smtClean="0"/>
              <a:t>rise on new nations</a:t>
            </a:r>
          </a:p>
          <a:p>
            <a:pPr>
              <a:buNone/>
            </a:pPr>
            <a:r>
              <a:rPr lang="en-US" b="1" dirty="0" smtClean="0"/>
              <a:t>4) Political- </a:t>
            </a:r>
            <a:r>
              <a:rPr lang="en-US" dirty="0" smtClean="0"/>
              <a:t>balance of power &amp; legacy</a:t>
            </a:r>
          </a:p>
          <a:p>
            <a:pPr>
              <a:buNone/>
            </a:pPr>
            <a:r>
              <a:rPr lang="en-US" b="1" dirty="0" smtClean="0"/>
              <a:t>5) Moral Imperatives </a:t>
            </a:r>
            <a:r>
              <a:rPr lang="en-US" b="1" dirty="0" err="1" smtClean="0"/>
              <a:t>i</a:t>
            </a:r>
            <a:r>
              <a:rPr lang="en-US" b="1" dirty="0" smtClean="0"/>
              <a:t>) social Darwinism </a:t>
            </a:r>
            <a:r>
              <a:rPr lang="en-US" dirty="0" smtClean="0"/>
              <a:t>might is right</a:t>
            </a:r>
          </a:p>
          <a:p>
            <a:pPr>
              <a:buNone/>
            </a:pPr>
            <a:r>
              <a:rPr lang="en-US" b="1" dirty="0" smtClean="0"/>
              <a:t>                                          ii) Social Atavism</a:t>
            </a:r>
          </a:p>
          <a:p>
            <a:pPr>
              <a:buNone/>
            </a:pPr>
            <a:r>
              <a:rPr lang="en-US" b="1" dirty="0" smtClean="0"/>
              <a:t>                                          iii) Evangelical Christianity</a:t>
            </a:r>
            <a:endParaRPr lang="en-US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Berlin Conference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Nov 1884-Feb 1885</a:t>
            </a:r>
          </a:p>
          <a:p>
            <a:r>
              <a:rPr lang="en-US" dirty="0" smtClean="0"/>
              <a:t>Aim: avoid conflict and lay down rules for annexation</a:t>
            </a:r>
          </a:p>
          <a:p>
            <a:r>
              <a:rPr lang="en-US" dirty="0" smtClean="0"/>
              <a:t>Otto von Bismarck</a:t>
            </a:r>
          </a:p>
          <a:p>
            <a:r>
              <a:rPr lang="en-US" dirty="0" smtClean="0"/>
              <a:t>14 powers met</a:t>
            </a:r>
          </a:p>
          <a:p>
            <a:r>
              <a:rPr lang="en-US" dirty="0" smtClean="0"/>
              <a:t>7 powers rushed to Africa</a:t>
            </a:r>
          </a:p>
          <a:p>
            <a:pPr>
              <a:buNone/>
            </a:pPr>
            <a:r>
              <a:rPr lang="en-US" dirty="0" smtClean="0"/>
              <a:t>1)Britain</a:t>
            </a:r>
          </a:p>
          <a:p>
            <a:pPr>
              <a:buNone/>
            </a:pPr>
            <a:r>
              <a:rPr lang="en-US" dirty="0" smtClean="0"/>
              <a:t>2)Germany</a:t>
            </a:r>
          </a:p>
          <a:p>
            <a:pPr>
              <a:buNone/>
            </a:pPr>
            <a:r>
              <a:rPr lang="en-US" dirty="0" smtClean="0"/>
              <a:t>3)France</a:t>
            </a:r>
          </a:p>
          <a:p>
            <a:pPr>
              <a:buNone/>
            </a:pPr>
            <a:r>
              <a:rPr lang="en-US" dirty="0" smtClean="0"/>
              <a:t>4)Italy</a:t>
            </a:r>
          </a:p>
          <a:p>
            <a:pPr>
              <a:buNone/>
            </a:pPr>
            <a:r>
              <a:rPr lang="en-US" dirty="0" smtClean="0"/>
              <a:t>5)Belgium</a:t>
            </a:r>
          </a:p>
          <a:p>
            <a:pPr>
              <a:buNone/>
            </a:pPr>
            <a:r>
              <a:rPr lang="en-US" dirty="0" smtClean="0"/>
              <a:t>6)Portugal</a:t>
            </a:r>
          </a:p>
          <a:p>
            <a:pPr>
              <a:buNone/>
            </a:pPr>
            <a:r>
              <a:rPr lang="en-US" dirty="0" smtClean="0"/>
              <a:t>7)Spain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Terms of the Conference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Free trade in major rivers</a:t>
            </a:r>
          </a:p>
          <a:p>
            <a:r>
              <a:rPr lang="en-US" dirty="0" smtClean="0"/>
              <a:t>Stopping of Slave Trade</a:t>
            </a:r>
          </a:p>
          <a:p>
            <a:r>
              <a:rPr lang="en-US" dirty="0" smtClean="0"/>
              <a:t>Respect of treaties signed by Africa leaders</a:t>
            </a:r>
          </a:p>
          <a:p>
            <a:r>
              <a:rPr lang="en-US" dirty="0" smtClean="0"/>
              <a:t>Principal of Effective occupation</a:t>
            </a:r>
          </a:p>
          <a:p>
            <a:r>
              <a:rPr lang="en-US" dirty="0" smtClean="0"/>
              <a:t>Economic control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69</TotalTime>
  <Words>229</Words>
  <Application>Microsoft Office PowerPoint</Application>
  <PresentationFormat>On-screen Show (4:3)</PresentationFormat>
  <Paragraphs>59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Traders</vt:lpstr>
      <vt:lpstr>French &amp; British Activities</vt:lpstr>
      <vt:lpstr>Reasons for Scramble</vt:lpstr>
      <vt:lpstr>The Berlin Conference</vt:lpstr>
      <vt:lpstr>Terms of the Conference</vt:lpstr>
    </vt:vector>
  </TitlesOfParts>
  <Company>Le Moyne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Traders</dc:title>
  <dc:creator>odhiamga</dc:creator>
  <cp:lastModifiedBy>odhiamga</cp:lastModifiedBy>
  <cp:revision>12</cp:revision>
  <dcterms:created xsi:type="dcterms:W3CDTF">2012-08-30T17:30:16Z</dcterms:created>
  <dcterms:modified xsi:type="dcterms:W3CDTF">2012-08-31T17:23:45Z</dcterms:modified>
</cp:coreProperties>
</file>