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80" d="100"/>
          <a:sy n="80" d="100"/>
        </p:scale>
        <p:origin x="-2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AED1D-768D-4372-B0A1-FC4BD9A56C5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0F898-2D11-4857-ADDA-463831238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Pan-</a:t>
            </a:r>
            <a:r>
              <a:rPr lang="en-US" dirty="0" err="1" smtClean="0"/>
              <a:t>Africanism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All colonial powers were hostile to the movement and did all it could to oppress it</a:t>
            </a:r>
          </a:p>
          <a:p>
            <a:r>
              <a:rPr lang="en-US" b="1" dirty="0" err="1" smtClean="0"/>
              <a:t>Bakpetu</a:t>
            </a:r>
            <a:r>
              <a:rPr lang="en-US" b="1" dirty="0" smtClean="0"/>
              <a:t> Thompson  </a:t>
            </a:r>
            <a:r>
              <a:rPr lang="en-US" dirty="0" smtClean="0"/>
              <a:t>sees Pan- </a:t>
            </a:r>
            <a:r>
              <a:rPr lang="en-US" dirty="0" err="1" smtClean="0"/>
              <a:t>Africanism</a:t>
            </a:r>
            <a:r>
              <a:rPr lang="en-US" dirty="0" smtClean="0"/>
              <a:t> as a </a:t>
            </a:r>
            <a:r>
              <a:rPr lang="en-US" b="1" dirty="0" smtClean="0"/>
              <a:t>struggle in which Africans and others of African blood have been engaged in</a:t>
            </a:r>
          </a:p>
          <a:p>
            <a:r>
              <a:rPr lang="en-US" dirty="0" smtClean="0"/>
              <a:t>Not known who launched the first Pan-</a:t>
            </a:r>
            <a:r>
              <a:rPr lang="en-US" dirty="0" err="1" smtClean="0"/>
              <a:t>Africanism</a:t>
            </a:r>
            <a:endParaRPr lang="en-US" dirty="0" smtClean="0"/>
          </a:p>
          <a:p>
            <a:r>
              <a:rPr lang="en-US" b="1" dirty="0" smtClean="0"/>
              <a:t>1893- First Pan African Conference</a:t>
            </a:r>
          </a:p>
          <a:p>
            <a:pPr>
              <a:buNone/>
            </a:pPr>
            <a:r>
              <a:rPr lang="en-US" b="1" dirty="0" smtClean="0"/>
              <a:t>     The Chicago Congress on Africa in 1893 </a:t>
            </a:r>
            <a:r>
              <a:rPr lang="en-US" dirty="0" smtClean="0"/>
              <a:t>maybe taken as the beginning of Pan-</a:t>
            </a:r>
            <a:r>
              <a:rPr lang="en-US" dirty="0" err="1" smtClean="0"/>
              <a:t>Africanism</a:t>
            </a:r>
            <a:r>
              <a:rPr lang="en-US" dirty="0" smtClean="0"/>
              <a:t> movement . The congress lasted for I week and was attended by </a:t>
            </a:r>
            <a:r>
              <a:rPr lang="en-US" b="1" dirty="0" err="1" smtClean="0"/>
              <a:t>Yakub</a:t>
            </a:r>
            <a:r>
              <a:rPr lang="en-US" b="1" dirty="0" smtClean="0"/>
              <a:t> Pasha </a:t>
            </a:r>
            <a:r>
              <a:rPr lang="en-US" dirty="0" smtClean="0"/>
              <a:t>– Egyptian</a:t>
            </a:r>
          </a:p>
          <a:p>
            <a:r>
              <a:rPr lang="en-US" dirty="0" smtClean="0"/>
              <a:t>Africans in Diaspora were against colonial domination hence started </a:t>
            </a:r>
            <a:r>
              <a:rPr lang="en-US" b="1" dirty="0" smtClean="0"/>
              <a:t>African Association in England on 24 TH Sept 1897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Pan- </a:t>
            </a:r>
            <a:r>
              <a:rPr lang="en-US" smtClean="0"/>
              <a:t>African Conference </a:t>
            </a:r>
            <a:r>
              <a:rPr lang="en-US" dirty="0" smtClean="0"/>
              <a:t>1945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Pan- </a:t>
            </a:r>
            <a:r>
              <a:rPr lang="en-US" dirty="0" err="1" smtClean="0"/>
              <a:t>Africanism</a:t>
            </a:r>
            <a:r>
              <a:rPr lang="en-US" dirty="0" smtClean="0"/>
              <a:t>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Founders of African Association were convinced that time had come when black voices should be heard</a:t>
            </a:r>
          </a:p>
          <a:p>
            <a:r>
              <a:rPr lang="en-US" b="1" dirty="0" smtClean="0"/>
              <a:t>1900</a:t>
            </a:r>
          </a:p>
          <a:p>
            <a:r>
              <a:rPr lang="en-US" b="1" dirty="0" smtClean="0"/>
              <a:t>Second Pan- African Conference  -</a:t>
            </a:r>
            <a:r>
              <a:rPr lang="en-US" dirty="0" smtClean="0"/>
              <a:t>took place from 23</a:t>
            </a:r>
            <a:r>
              <a:rPr lang="en-US" baseline="30000" dirty="0" smtClean="0"/>
              <a:t>RD</a:t>
            </a:r>
            <a:r>
              <a:rPr lang="en-US" dirty="0" smtClean="0"/>
              <a:t> -25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r>
              <a:rPr lang="en-US" b="1" dirty="0" smtClean="0"/>
              <a:t>July 1900 </a:t>
            </a:r>
            <a:r>
              <a:rPr lang="en-US" dirty="0" smtClean="0"/>
              <a:t>under Leadership of </a:t>
            </a:r>
            <a:r>
              <a:rPr lang="en-US" b="1" dirty="0" smtClean="0"/>
              <a:t>Bishop</a:t>
            </a:r>
            <a:r>
              <a:rPr lang="en-US" dirty="0" smtClean="0"/>
              <a:t> </a:t>
            </a:r>
            <a:r>
              <a:rPr lang="en-US" b="1" dirty="0" smtClean="0"/>
              <a:t>Alexander Walters in Westminster  town hall</a:t>
            </a:r>
          </a:p>
          <a:p>
            <a:r>
              <a:rPr lang="en-US" b="1" dirty="0" smtClean="0"/>
              <a:t>Aims-</a:t>
            </a:r>
          </a:p>
          <a:p>
            <a:r>
              <a:rPr lang="en-US" b="1" dirty="0" smtClean="0"/>
              <a:t>1. </a:t>
            </a:r>
            <a:r>
              <a:rPr lang="en-US" dirty="0" smtClean="0"/>
              <a:t>to bring  closer people of African descent all over the world</a:t>
            </a:r>
          </a:p>
          <a:p>
            <a:r>
              <a:rPr lang="en-US" dirty="0" smtClean="0"/>
              <a:t>2.Start movement to promote and secure full rights and business interests of Africans</a:t>
            </a:r>
          </a:p>
          <a:p>
            <a:r>
              <a:rPr lang="en-US" dirty="0" smtClean="0"/>
              <a:t>It was attended by 10 representatives from Africa including</a:t>
            </a:r>
          </a:p>
          <a:p>
            <a:r>
              <a:rPr lang="en-US" b="1" dirty="0" err="1" smtClean="0"/>
              <a:t>Otonba</a:t>
            </a:r>
            <a:r>
              <a:rPr lang="en-US" b="1" dirty="0" smtClean="0"/>
              <a:t> Payne and James Johnson </a:t>
            </a:r>
            <a:r>
              <a:rPr lang="en-US" dirty="0" smtClean="0"/>
              <a:t>(Sierra Leon)</a:t>
            </a:r>
          </a:p>
          <a:p>
            <a:r>
              <a:rPr lang="en-US" b="1" dirty="0" smtClean="0"/>
              <a:t>A. </a:t>
            </a:r>
            <a:r>
              <a:rPr lang="en-US" b="1" dirty="0" err="1" smtClean="0"/>
              <a:t>Ribero</a:t>
            </a:r>
            <a:r>
              <a:rPr lang="en-US" b="1" dirty="0" smtClean="0"/>
              <a:t> </a:t>
            </a:r>
            <a:r>
              <a:rPr lang="en-US" dirty="0" smtClean="0"/>
              <a:t>Gold Coast- (Ghana)</a:t>
            </a:r>
          </a:p>
          <a:p>
            <a:r>
              <a:rPr lang="en-US" dirty="0" smtClean="0"/>
              <a:t>F.R.S. Johnson ( Liberia)</a:t>
            </a:r>
          </a:p>
          <a:p>
            <a:r>
              <a:rPr lang="en-US" b="1" dirty="0" smtClean="0"/>
              <a:t>Britain  was :</a:t>
            </a:r>
          </a:p>
          <a:p>
            <a:r>
              <a:rPr lang="en-US" dirty="0" smtClean="0"/>
              <a:t> called for stopping of racial discrimination</a:t>
            </a:r>
          </a:p>
          <a:p>
            <a:r>
              <a:rPr lang="en-US" dirty="0" smtClean="0"/>
              <a:t>That no power should stop Africans in social ,political development</a:t>
            </a:r>
          </a:p>
          <a:p>
            <a:r>
              <a:rPr lang="en-US" dirty="0" smtClean="0"/>
              <a:t>Complete the noble work of Wilberforce, Clarkson and Livingstone by granting right to government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Pan- </a:t>
            </a:r>
            <a:r>
              <a:rPr lang="en-US" dirty="0" err="1" smtClean="0"/>
              <a:t>Africanism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 Conference -1919 Dubois </a:t>
            </a:r>
            <a:r>
              <a:rPr lang="en-US" dirty="0" smtClean="0"/>
              <a:t>calls a </a:t>
            </a:r>
            <a:r>
              <a:rPr lang="en-US" b="1" dirty="0" smtClean="0"/>
              <a:t>Pan- African Conference </a:t>
            </a:r>
            <a:r>
              <a:rPr lang="en-US" dirty="0" smtClean="0"/>
              <a:t>in </a:t>
            </a:r>
            <a:r>
              <a:rPr lang="en-US" b="1" dirty="0" smtClean="0"/>
              <a:t>Paris from 19</a:t>
            </a:r>
            <a:r>
              <a:rPr lang="en-US" b="1" baseline="30000" dirty="0" smtClean="0"/>
              <a:t>TH</a:t>
            </a:r>
            <a:r>
              <a:rPr lang="en-US" b="1" dirty="0" smtClean="0"/>
              <a:t> -21</a:t>
            </a:r>
            <a:r>
              <a:rPr lang="en-US" b="1" baseline="30000" dirty="0" smtClean="0"/>
              <a:t>ST</a:t>
            </a:r>
            <a:r>
              <a:rPr lang="en-US" b="1" dirty="0" smtClean="0"/>
              <a:t> Feb 1919 at Grand Hotel Boulevard des </a:t>
            </a:r>
            <a:r>
              <a:rPr lang="en-US" b="1" dirty="0" err="1" smtClean="0"/>
              <a:t>Capucines</a:t>
            </a:r>
            <a:endParaRPr lang="en-US" b="1" dirty="0" smtClean="0"/>
          </a:p>
          <a:p>
            <a:r>
              <a:rPr lang="en-US" dirty="0" smtClean="0"/>
              <a:t>Attended by 57 delegates from different parts of Africa  where 15 Territories were represented and Africans in Diaspora e.g.</a:t>
            </a:r>
          </a:p>
          <a:p>
            <a:r>
              <a:rPr lang="en-US" dirty="0" smtClean="0"/>
              <a:t>Abyssinia (Ethiopia), Egypt, Liberia, British Africa, French Africa, USA, San Domingo, French Caribbean, Belgian Congo, Haiti, </a:t>
            </a:r>
          </a:p>
          <a:p>
            <a:r>
              <a:rPr lang="en-US" b="1" dirty="0" smtClean="0"/>
              <a:t>Resolution- inhabitants of Africa must henceforth be </a:t>
            </a:r>
            <a:r>
              <a:rPr lang="en-US" dirty="0" smtClean="0"/>
              <a:t>governed according to certain principles e.g. abolition of forced  labor, prevention of exploitation of African people</a:t>
            </a:r>
          </a:p>
          <a:p>
            <a:r>
              <a:rPr lang="en-US" dirty="0" smtClean="0"/>
              <a:t>These demands were moderate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France and Germany: </a:t>
            </a:r>
            <a:r>
              <a:rPr lang="en-US" dirty="0" smtClean="0"/>
              <a:t>were reminded </a:t>
            </a:r>
            <a:r>
              <a:rPr lang="en-US" dirty="0" smtClean="0"/>
              <a:t>that  true imperial dependencies lies in their  prosperity, progress and justice impartial to black and white</a:t>
            </a:r>
          </a:p>
          <a:p>
            <a:r>
              <a:rPr lang="en-US" dirty="0" smtClean="0"/>
              <a:t>Conference sent petition to queen Victoria protesting the conditions of her majesty's subjects in the British empire</a:t>
            </a:r>
          </a:p>
          <a:p>
            <a:r>
              <a:rPr lang="en-US" dirty="0" smtClean="0"/>
              <a:t>Published their first journal Pan –</a:t>
            </a:r>
            <a:r>
              <a:rPr lang="en-US" dirty="0" err="1" smtClean="0"/>
              <a:t>Africanism</a:t>
            </a:r>
            <a:r>
              <a:rPr lang="en-US" dirty="0" smtClean="0"/>
              <a:t> in Oct 1901 with the motto </a:t>
            </a:r>
            <a:r>
              <a:rPr lang="en-US" b="1" dirty="0" smtClean="0"/>
              <a:t>Light and Liberty</a:t>
            </a:r>
          </a:p>
          <a:p>
            <a:r>
              <a:rPr lang="en-US" b="1" dirty="0" smtClean="0"/>
              <a:t>1920 –Garvey Convention at Madison Square </a:t>
            </a:r>
            <a:r>
              <a:rPr lang="en-US" dirty="0" smtClean="0"/>
              <a:t>gave tenants notice to </a:t>
            </a:r>
            <a:r>
              <a:rPr lang="en-US" b="1" dirty="0" smtClean="0"/>
              <a:t>vacate or face forceful eviction</a:t>
            </a:r>
          </a:p>
          <a:p>
            <a:r>
              <a:rPr lang="en-US" dirty="0" smtClean="0"/>
              <a:t>Formation of </a:t>
            </a:r>
            <a:r>
              <a:rPr lang="en-US" b="1" dirty="0" smtClean="0"/>
              <a:t>United Negro Improvement  Association  UNIA in USA=John  H. Davis (</a:t>
            </a:r>
            <a:r>
              <a:rPr lang="en-US" dirty="0" smtClean="0"/>
              <a:t>African America) appointed himself </a:t>
            </a:r>
            <a:r>
              <a:rPr lang="en-US" b="1" dirty="0" smtClean="0"/>
              <a:t>emperor of Africa </a:t>
            </a:r>
            <a:r>
              <a:rPr lang="en-US" dirty="0" smtClean="0"/>
              <a:t>and ordered  all foreigners with exception of those legally married to Africans to leave the continent and colonial powers to hand over power to Africans and Afro- Africans . Their </a:t>
            </a:r>
          </a:p>
          <a:p>
            <a:r>
              <a:rPr lang="en-US" dirty="0" smtClean="0"/>
              <a:t>Argument – </a:t>
            </a:r>
            <a:r>
              <a:rPr lang="en-US" b="1" dirty="0" smtClean="0"/>
              <a:t>If Europe is for Europeans the Africa is For Africans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1921 Pan- </a:t>
            </a:r>
            <a:r>
              <a:rPr lang="en-US" smtClean="0"/>
              <a:t>African Conference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Took place at Westminster from 27</a:t>
            </a:r>
            <a:r>
              <a:rPr lang="en-US" baseline="30000" dirty="0" smtClean="0"/>
              <a:t>TH</a:t>
            </a:r>
            <a:r>
              <a:rPr lang="en-US" dirty="0" smtClean="0"/>
              <a:t> -29</a:t>
            </a:r>
            <a:r>
              <a:rPr lang="en-US" baseline="30000" dirty="0" smtClean="0"/>
              <a:t>th</a:t>
            </a:r>
            <a:r>
              <a:rPr lang="en-US" dirty="0" smtClean="0"/>
              <a:t> August</a:t>
            </a:r>
          </a:p>
          <a:p>
            <a:r>
              <a:rPr lang="en-US" dirty="0" smtClean="0"/>
              <a:t>Was attended by </a:t>
            </a:r>
            <a:r>
              <a:rPr lang="en-US" dirty="0" err="1" smtClean="0"/>
              <a:t>Ojo</a:t>
            </a:r>
            <a:r>
              <a:rPr lang="en-US" dirty="0" smtClean="0"/>
              <a:t> </a:t>
            </a:r>
            <a:r>
              <a:rPr lang="en-US" dirty="0" err="1" smtClean="0"/>
              <a:t>Olaribigale</a:t>
            </a:r>
            <a:r>
              <a:rPr lang="en-US" dirty="0" smtClean="0"/>
              <a:t>- Nigeria, Paul  Panda- Congo.</a:t>
            </a:r>
          </a:p>
          <a:p>
            <a:r>
              <a:rPr lang="en-US" dirty="0" smtClean="0"/>
              <a:t>Reps from Ethiopia, Madagascar, </a:t>
            </a:r>
            <a:r>
              <a:rPr lang="en-US" b="1" dirty="0" smtClean="0"/>
              <a:t>Grenada</a:t>
            </a:r>
            <a:r>
              <a:rPr lang="en-US" dirty="0" smtClean="0"/>
              <a:t>, </a:t>
            </a:r>
            <a:r>
              <a:rPr lang="en-US" b="1" dirty="0" smtClean="0"/>
              <a:t>Guadalupe, Haiti, </a:t>
            </a:r>
            <a:r>
              <a:rPr lang="en-US" dirty="0" smtClean="0"/>
              <a:t>Liberia, Angola, Morocco, S. Africa, East Africa was represented by Norman Leys white administrator who opposed colonialism</a:t>
            </a:r>
          </a:p>
          <a:p>
            <a:r>
              <a:rPr lang="en-US" dirty="0" smtClean="0"/>
              <a:t>There was </a:t>
            </a:r>
            <a:r>
              <a:rPr lang="en-US" b="1" dirty="0" smtClean="0"/>
              <a:t>more radical agitation </a:t>
            </a:r>
            <a:r>
              <a:rPr lang="en-US" dirty="0" smtClean="0"/>
              <a:t>for freedom</a:t>
            </a:r>
          </a:p>
          <a:p>
            <a:r>
              <a:rPr lang="en-US" dirty="0" smtClean="0"/>
              <a:t>Conference discussed </a:t>
            </a:r>
            <a:r>
              <a:rPr lang="en-US" b="1" dirty="0" smtClean="0"/>
              <a:t>the land question </a:t>
            </a:r>
            <a:r>
              <a:rPr lang="en-US" dirty="0" smtClean="0"/>
              <a:t>raised by Leys how land was denied Africans in Kenya, Rhodesia, </a:t>
            </a:r>
            <a:r>
              <a:rPr lang="en-US" dirty="0" smtClean="0"/>
              <a:t>Nyasaland(Malawi) </a:t>
            </a:r>
            <a:r>
              <a:rPr lang="en-US" dirty="0" smtClean="0"/>
              <a:t>and Uganda</a:t>
            </a:r>
          </a:p>
          <a:p>
            <a:r>
              <a:rPr lang="en-US" dirty="0" smtClean="0"/>
              <a:t>European reaction was </a:t>
            </a:r>
            <a:r>
              <a:rPr lang="en-US" b="1" dirty="0" smtClean="0"/>
              <a:t>fear of a revolution and black domination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Western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Was mixed reaction</a:t>
            </a:r>
          </a:p>
          <a:p>
            <a:r>
              <a:rPr lang="en-US" b="1" dirty="0" smtClean="0"/>
              <a:t>Britain-</a:t>
            </a:r>
            <a:r>
              <a:rPr lang="en-US" dirty="0" smtClean="0"/>
              <a:t>Use of Secret agents of the British Colonial office in London</a:t>
            </a:r>
          </a:p>
          <a:p>
            <a:r>
              <a:rPr lang="en-US" b="1" dirty="0" smtClean="0"/>
              <a:t>Belgium newspapers </a:t>
            </a:r>
            <a:r>
              <a:rPr lang="en-US" dirty="0" smtClean="0"/>
              <a:t> stated that whether one liked </a:t>
            </a:r>
            <a:r>
              <a:rPr lang="en-US" b="1" dirty="0" smtClean="0"/>
              <a:t>Dubois</a:t>
            </a:r>
            <a:r>
              <a:rPr lang="en-US" dirty="0" smtClean="0"/>
              <a:t> or not one must bow to his “</a:t>
            </a:r>
            <a:r>
              <a:rPr lang="en-US" b="1" dirty="0" smtClean="0"/>
              <a:t>brilliant intellect” and his devotion to the black race</a:t>
            </a:r>
          </a:p>
          <a:p>
            <a:r>
              <a:rPr lang="en-US" b="1" dirty="0" smtClean="0"/>
              <a:t>Foreign journalist </a:t>
            </a:r>
            <a:r>
              <a:rPr lang="en-US" dirty="0" smtClean="0"/>
              <a:t>referred to him as the  “father of Pan-</a:t>
            </a:r>
            <a:r>
              <a:rPr lang="en-US" dirty="0" err="1" smtClean="0"/>
              <a:t>Africanism</a:t>
            </a:r>
            <a:r>
              <a:rPr lang="en-US" dirty="0" smtClean="0"/>
              <a:t>”</a:t>
            </a:r>
          </a:p>
          <a:p>
            <a:r>
              <a:rPr lang="en-US" b="1" dirty="0" smtClean="0"/>
              <a:t>France </a:t>
            </a:r>
            <a:r>
              <a:rPr lang="en-US" dirty="0" smtClean="0"/>
              <a:t> was the operation base of Pan-</a:t>
            </a:r>
            <a:r>
              <a:rPr lang="en-US" dirty="0" err="1" smtClean="0"/>
              <a:t>Africanism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1923 Pan-African Conference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Called by Dubois in London.</a:t>
            </a:r>
          </a:p>
          <a:p>
            <a:r>
              <a:rPr lang="en-US" dirty="0" smtClean="0"/>
              <a:t>Participants were: </a:t>
            </a:r>
          </a:p>
          <a:p>
            <a:r>
              <a:rPr lang="en-US" dirty="0" smtClean="0"/>
              <a:t>Chief </a:t>
            </a:r>
            <a:r>
              <a:rPr lang="en-US" dirty="0" err="1" smtClean="0"/>
              <a:t>Amoah</a:t>
            </a:r>
            <a:r>
              <a:rPr lang="en-US" dirty="0" smtClean="0"/>
              <a:t> III- Gold Coast</a:t>
            </a:r>
          </a:p>
          <a:p>
            <a:r>
              <a:rPr lang="en-US" dirty="0" err="1" smtClean="0"/>
              <a:t>Kamba-Simango</a:t>
            </a:r>
            <a:r>
              <a:rPr lang="en-US" dirty="0" smtClean="0"/>
              <a:t>- Angola educated in US</a:t>
            </a:r>
          </a:p>
          <a:p>
            <a:r>
              <a:rPr lang="en-US" dirty="0" smtClean="0"/>
              <a:t>1923 Conference produced “</a:t>
            </a:r>
            <a:r>
              <a:rPr lang="en-US" b="1" dirty="0" smtClean="0"/>
              <a:t>the 8 General irreducible needs” e.g.</a:t>
            </a:r>
          </a:p>
          <a:p>
            <a:pPr>
              <a:buNone/>
            </a:pPr>
            <a:r>
              <a:rPr lang="en-US" b="1" dirty="0" smtClean="0"/>
              <a:t>1. Voice in their own government</a:t>
            </a:r>
          </a:p>
          <a:p>
            <a:pPr>
              <a:buNone/>
            </a:pPr>
            <a:r>
              <a:rPr lang="en-US" b="1" dirty="0" smtClean="0"/>
              <a:t>2. Access to land and its resources</a:t>
            </a:r>
          </a:p>
          <a:p>
            <a:pPr>
              <a:buNone/>
            </a:pPr>
            <a:r>
              <a:rPr lang="en-US" b="1" dirty="0" smtClean="0"/>
              <a:t>3. Trial by jury</a:t>
            </a:r>
          </a:p>
          <a:p>
            <a:pPr>
              <a:buNone/>
            </a:pPr>
            <a:r>
              <a:rPr lang="en-US" b="1" dirty="0" smtClean="0"/>
              <a:t>4. Free elementary education</a:t>
            </a:r>
          </a:p>
          <a:p>
            <a:pPr>
              <a:buNone/>
            </a:pPr>
            <a:r>
              <a:rPr lang="en-US" b="1" dirty="0" smtClean="0"/>
              <a:t>5. Preparation for self rule in Nigeria, Uganda and Barotseland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1923 Conference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6. White settlers in Kenya, Rhodesia and S. Africa to surrender land. “</a:t>
            </a:r>
            <a:r>
              <a:rPr lang="en-US" b="1" dirty="0" smtClean="0"/>
              <a:t>No Land, no Peace no Progress”</a:t>
            </a:r>
          </a:p>
          <a:p>
            <a:pPr>
              <a:buNone/>
            </a:pPr>
            <a:r>
              <a:rPr lang="en-US" dirty="0" smtClean="0"/>
              <a:t>7</a:t>
            </a:r>
            <a:r>
              <a:rPr lang="en-US" b="1" dirty="0" smtClean="0"/>
              <a:t>. Respect to Liberia and Ethiopian Political integrity </a:t>
            </a:r>
          </a:p>
          <a:p>
            <a:pPr>
              <a:buNone/>
            </a:pPr>
            <a:r>
              <a:rPr lang="en-US" dirty="0" smtClean="0"/>
              <a:t>8</a:t>
            </a:r>
            <a:r>
              <a:rPr lang="en-US" b="1" dirty="0" smtClean="0"/>
              <a:t> Britain to hand over Sudan to Egypt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Pan- </a:t>
            </a:r>
            <a:r>
              <a:rPr lang="en-US" dirty="0" err="1" smtClean="0"/>
              <a:t>Africanism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Saw </a:t>
            </a:r>
            <a:r>
              <a:rPr lang="en-US" b="1" dirty="0" smtClean="0"/>
              <a:t>Ethiopian invasion </a:t>
            </a:r>
            <a:r>
              <a:rPr lang="en-US" dirty="0" smtClean="0"/>
              <a:t>in 1935 as another rape of motherland</a:t>
            </a:r>
          </a:p>
          <a:p>
            <a:r>
              <a:rPr lang="en-US" dirty="0" smtClean="0"/>
              <a:t>Warned Africans never to trust ant treaty  made by European powers</a:t>
            </a:r>
          </a:p>
          <a:p>
            <a:r>
              <a:rPr lang="en-US" dirty="0" smtClean="0"/>
              <a:t>Ethiopian </a:t>
            </a:r>
            <a:r>
              <a:rPr lang="en-US" b="1" dirty="0" smtClean="0"/>
              <a:t>defense committee </a:t>
            </a:r>
            <a:r>
              <a:rPr lang="en-US" dirty="0" smtClean="0"/>
              <a:t>was set up in various parts of West Africa</a:t>
            </a:r>
          </a:p>
          <a:p>
            <a:r>
              <a:rPr lang="en-US" b="1" dirty="0" err="1" smtClean="0"/>
              <a:t>Africanus</a:t>
            </a:r>
            <a:r>
              <a:rPr lang="en-US" b="1" dirty="0" smtClean="0"/>
              <a:t> </a:t>
            </a:r>
            <a:r>
              <a:rPr lang="en-US" b="1" dirty="0" err="1" smtClean="0"/>
              <a:t>Mensah</a:t>
            </a:r>
            <a:r>
              <a:rPr lang="en-US" b="1" dirty="0" smtClean="0"/>
              <a:t> of New Church </a:t>
            </a:r>
            <a:r>
              <a:rPr lang="en-US" dirty="0" smtClean="0"/>
              <a:t>in Nigeria</a:t>
            </a:r>
          </a:p>
          <a:p>
            <a:r>
              <a:rPr lang="en-US" dirty="0" smtClean="0"/>
              <a:t>Criticized the invasion and conducted memorial service for the dead in the Italian invasion</a:t>
            </a:r>
          </a:p>
          <a:p>
            <a:r>
              <a:rPr lang="en-US" b="1" dirty="0" smtClean="0"/>
              <a:t>1937</a:t>
            </a:r>
            <a:r>
              <a:rPr lang="en-US" dirty="0" smtClean="0"/>
              <a:t>- 2 Pan- </a:t>
            </a:r>
            <a:r>
              <a:rPr lang="en-US" dirty="0" err="1" smtClean="0"/>
              <a:t>Africanist</a:t>
            </a:r>
            <a:r>
              <a:rPr lang="en-US" dirty="0" smtClean="0"/>
              <a:t> Associations were formed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b="1" dirty="0" smtClean="0"/>
              <a:t>United Aid for People of  African Decent</a:t>
            </a:r>
            <a:r>
              <a:rPr lang="en-US" dirty="0" smtClean="0"/>
              <a:t>-</a:t>
            </a:r>
            <a:r>
              <a:rPr lang="en-US" b="1" dirty="0" smtClean="0"/>
              <a:t>message of Solidarity to emperor </a:t>
            </a:r>
            <a:r>
              <a:rPr lang="en-US" b="1" dirty="0" err="1" smtClean="0"/>
              <a:t>Haille</a:t>
            </a:r>
            <a:r>
              <a:rPr lang="en-US" b="1" dirty="0" smtClean="0"/>
              <a:t> </a:t>
            </a:r>
            <a:r>
              <a:rPr lang="en-US" b="1" dirty="0" err="1" smtClean="0"/>
              <a:t>Sellasie</a:t>
            </a:r>
            <a:r>
              <a:rPr lang="en-US" b="1" dirty="0" smtClean="0"/>
              <a:t> and letters of Protest to America President Franklin Roosevelt, British Prime minister David George and Pope Pius X1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850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Pan-Africanism,</vt:lpstr>
      <vt:lpstr>Pan- Africanism background</vt:lpstr>
      <vt:lpstr>Pan- Africanism</vt:lpstr>
      <vt:lpstr>third Conference</vt:lpstr>
      <vt:lpstr>1921 Pan- African Conference</vt:lpstr>
      <vt:lpstr>Western Response</vt:lpstr>
      <vt:lpstr>1923 Pan-African Conference</vt:lpstr>
      <vt:lpstr>1923 Conference</vt:lpstr>
      <vt:lpstr>Pan- Africanism</vt:lpstr>
      <vt:lpstr>5TH Pan- African Conference 1945</vt:lpstr>
    </vt:vector>
  </TitlesOfParts>
  <Company>Le Moyne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Godriver Odhiambo</dc:creator>
  <cp:lastModifiedBy>Godriver Odhiambo</cp:lastModifiedBy>
  <cp:revision>14</cp:revision>
  <dcterms:created xsi:type="dcterms:W3CDTF">2010-10-21T19:49:57Z</dcterms:created>
  <dcterms:modified xsi:type="dcterms:W3CDTF">2010-10-25T18:23:22Z</dcterms:modified>
</cp:coreProperties>
</file>