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6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1C14002-BE0A-4C91-96AA-D75009DD092B}" type="datetimeFigureOut">
              <a:rPr lang="en-US" smtClean="0"/>
              <a:pPr/>
              <a:t>8/23/2012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301F3C-CBB2-43E4-81CB-4EA82882DB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01F3C-CBB2-43E4-81CB-4EA82882DB2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03D9DE-8420-400D-A7D3-C6464D1A36FC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B37C82-D608-4633-8562-14B73597BA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20F4A1-CAD3-43DB-A94A-033D08C39F95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19864A-5EAB-44A6-A73D-B9E2E8A308F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7CBC58-339C-4F0C-BD47-FBFF5D9419F7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24B634-2A19-421C-852D-49D905FD65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838341-04A4-4138-8EF2-6D0844A44219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47B6B4-C0D5-470E-8F6C-FEF990EA57B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175AA9-528E-4FC9-914A-F90B7A12E8CD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C88932-9371-45A3-9574-179A3364B9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13416BD-0672-4B9F-B6D7-4698EF0DF827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0A058-B53B-4578-8EF2-EBE655E0C5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196680-861B-4DE5-BCAF-4D1342D7DBBA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3D013E-1D43-42A0-B58A-8DFACA2FDB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DDC2B1A-C55C-479C-86CF-97CB0CB86C07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29ED64-ADC3-4801-B28D-E09CD35E43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E39C97-1563-463B-AE0D-83D47B42B9EB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CBD999-CD52-4C48-9432-25475A8172B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9BDFAD6-C8C9-4F07-B463-53F7CADC9DA1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21AB90-AFB1-47B7-B19F-6B3029E6AC7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8A301DC-38D0-4B77-8F17-DCC806E5AB05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pPr>
              <a:defRPr/>
            </a:pPr>
            <a:fld id="{0781DE7D-BEB1-4ADD-A844-7498D7B7F4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434EBDEE-2853-44BC-95AC-13E51B4D3131}" type="datetimeFigureOut">
              <a:rPr lang="en-US" smtClean="0"/>
              <a:pPr>
                <a:defRPr/>
              </a:pPr>
              <a:t>8/23/2012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95E8932-EDD8-4E50-B900-997978B3D14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MISSIONARIES IN AFRICA</a:t>
            </a: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sz="2800" smtClean="0">
                <a:solidFill>
                  <a:srgbClr val="898989"/>
                </a:solidFill>
              </a:rPr>
              <a:t>EARLY MISSIONARIES</a:t>
            </a:r>
          </a:p>
          <a:p>
            <a:pPr eaLnBrk="1" hangingPunct="1"/>
            <a:r>
              <a:rPr lang="en-US" sz="2800" smtClean="0">
                <a:solidFill>
                  <a:srgbClr val="898989"/>
                </a:solidFill>
              </a:rPr>
              <a:t>ACTIVITES GREATLY CHALLENGED by climate , diseases and stubborn rulers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EVANGELICAL &amp; STOPING SLAVE TRADE why? Britain had industrialized</a:t>
            </a:r>
          </a:p>
        </p:txBody>
      </p:sp>
      <p:sp>
        <p:nvSpPr>
          <p:cNvPr id="1433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en-US" sz="3000" dirty="0" smtClean="0"/>
              <a:t>Activities in east, west, central and south Africa, came due to calls of </a:t>
            </a:r>
            <a:r>
              <a:rPr lang="en-US" sz="3000" b="1" dirty="0" smtClean="0"/>
              <a:t>John Wesley</a:t>
            </a:r>
            <a:r>
              <a:rPr lang="en-US" sz="3000" dirty="0" smtClean="0"/>
              <a:t>,</a:t>
            </a:r>
          </a:p>
          <a:p>
            <a:pPr eaLnBrk="1" hangingPunct="1"/>
            <a:r>
              <a:rPr lang="en-US" sz="3000" dirty="0" smtClean="0"/>
              <a:t>Calls by </a:t>
            </a:r>
            <a:r>
              <a:rPr lang="en-US" sz="3000" b="1" dirty="0" smtClean="0"/>
              <a:t>William Wilberforce</a:t>
            </a:r>
            <a:r>
              <a:rPr lang="en-US" sz="3000" dirty="0" smtClean="0"/>
              <a:t> -parliament</a:t>
            </a:r>
          </a:p>
          <a:p>
            <a:pPr eaLnBrk="1" hangingPunct="1"/>
            <a:r>
              <a:rPr lang="en-US" sz="3000" dirty="0" smtClean="0"/>
              <a:t>19</a:t>
            </a:r>
            <a:r>
              <a:rPr lang="en-US" sz="3000" baseline="30000" dirty="0" smtClean="0"/>
              <a:t>th</a:t>
            </a:r>
            <a:r>
              <a:rPr lang="en-US" sz="3000" dirty="0" smtClean="0"/>
              <a:t> Century missions-</a:t>
            </a:r>
          </a:p>
          <a:p>
            <a:pPr eaLnBrk="1" hangingPunct="1"/>
            <a:r>
              <a:rPr lang="en-US" sz="3000" dirty="0" smtClean="0"/>
              <a:t>church missionary society  (CMS) ,</a:t>
            </a:r>
          </a:p>
          <a:p>
            <a:pPr eaLnBrk="1" hangingPunct="1"/>
            <a:r>
              <a:rPr lang="en-US" sz="3000" dirty="0" smtClean="0"/>
              <a:t>London missionary society-(LMS), </a:t>
            </a:r>
          </a:p>
          <a:p>
            <a:pPr eaLnBrk="1" hangingPunct="1"/>
            <a:r>
              <a:rPr lang="en-US" sz="3000" dirty="0" smtClean="0"/>
              <a:t>Holy Ghost Fathers, </a:t>
            </a:r>
          </a:p>
          <a:p>
            <a:pPr eaLnBrk="1" hangingPunct="1"/>
            <a:r>
              <a:rPr lang="en-US" sz="3000" dirty="0" smtClean="0"/>
              <a:t>Universities Mission to Central  Africa,</a:t>
            </a:r>
          </a:p>
          <a:p>
            <a:pPr eaLnBrk="1" hangingPunct="1"/>
            <a:r>
              <a:rPr lang="en-US" sz="3000" dirty="0" smtClean="0"/>
              <a:t> the Baptist missionaries</a:t>
            </a:r>
          </a:p>
          <a:p>
            <a:pPr eaLnBrk="1" hangingPunct="1"/>
            <a:r>
              <a:rPr lang="en-US" sz="3000" dirty="0" smtClean="0"/>
              <a:t>Many missions were from Britain, France, Germany, America &amp; Holland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EARLY MISSIONARIES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Germans –</a:t>
            </a:r>
            <a:r>
              <a:rPr lang="en-US" sz="3000" b="1" dirty="0" err="1" smtClean="0"/>
              <a:t>krapf</a:t>
            </a:r>
            <a:r>
              <a:rPr lang="en-US" sz="3000" b="1" dirty="0" smtClean="0"/>
              <a:t> &amp;</a:t>
            </a:r>
            <a:r>
              <a:rPr lang="en-US" sz="3000" b="1" dirty="0" err="1" smtClean="0"/>
              <a:t>Rebmann</a:t>
            </a:r>
            <a:r>
              <a:rPr lang="en-US" sz="3000" dirty="0" smtClean="0"/>
              <a:t>  -East Africa 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David Livingston-</a:t>
            </a:r>
            <a:r>
              <a:rPr lang="en-US" sz="3000" dirty="0" smtClean="0"/>
              <a:t> Central Africa -Ndebele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b="1" dirty="0" smtClean="0"/>
              <a:t>Speak &amp; grant </a:t>
            </a:r>
            <a:r>
              <a:rPr lang="en-US" sz="3000" dirty="0" smtClean="0"/>
              <a:t>also in East and Central Africa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Successful areas- Sierra Leone, Liberia, Cape Coast ,Buganda, </a:t>
            </a:r>
            <a:r>
              <a:rPr lang="en-US" sz="3000" dirty="0" err="1" smtClean="0"/>
              <a:t>Kongo</a:t>
            </a:r>
            <a:r>
              <a:rPr lang="en-US" sz="3000" dirty="0" smtClean="0"/>
              <a:t>,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Challenged by Islam at East coast, West Africa &amp; North Africa</a:t>
            </a:r>
          </a:p>
          <a:p>
            <a:pPr eaLnBrk="1" hangingPunct="1">
              <a:lnSpc>
                <a:spcPct val="90000"/>
              </a:lnSpc>
            </a:pPr>
            <a:r>
              <a:rPr lang="en-US" sz="3000" dirty="0" smtClean="0"/>
              <a:t>Challenged by traditional religion &amp; rulers in various regions  &amp;climate</a:t>
            </a:r>
          </a:p>
          <a:p>
            <a:pPr eaLnBrk="1" hangingPunct="1">
              <a:lnSpc>
                <a:spcPct val="90000"/>
              </a:lnSpc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NEGATIVE CONTRIBUTIONS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1   Africans viewed as barbaric &amp; inferior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2  conversion to faith-conditional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3  destruction of </a:t>
            </a:r>
            <a:r>
              <a:rPr lang="en-US" b="1" dirty="0" smtClean="0"/>
              <a:t>African culture</a:t>
            </a:r>
            <a:r>
              <a:rPr lang="en-US" dirty="0" smtClean="0"/>
              <a:t> &amp; lose of land -to build mission centers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4.Division among the  Africans along various  denominations  e.g. Religious wars in   BUGANDA between </a:t>
            </a:r>
            <a:r>
              <a:rPr lang="en-US" b="1" dirty="0" smtClean="0"/>
              <a:t>WA-FARANZA=</a:t>
            </a:r>
            <a:r>
              <a:rPr lang="en-US" dirty="0" smtClean="0"/>
              <a:t> French Catholics &amp; </a:t>
            </a:r>
            <a:r>
              <a:rPr lang="en-US" b="1" dirty="0" smtClean="0"/>
              <a:t>WA-INGELEZA</a:t>
            </a:r>
            <a:r>
              <a:rPr lang="en-US" dirty="0" smtClean="0"/>
              <a:t> =British Protestants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&amp; POLITICAL  ACTIVITIES  e.g. Alexander Mackay a CMS from Scotland hated catholic priest father </a:t>
            </a:r>
            <a:r>
              <a:rPr lang="en-US" dirty="0" err="1" smtClean="0"/>
              <a:t>Loudel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POLITICAL  ACTIVITIES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None/>
            </a:pPr>
            <a:r>
              <a:rPr lang="en-US" sz="1800" dirty="0" smtClean="0"/>
              <a:t>5. </a:t>
            </a:r>
            <a:r>
              <a:rPr lang="en-US" sz="2400" dirty="0" smtClean="0"/>
              <a:t>Sent messages to home government for protection, from who? Sent messages of Africa as an “</a:t>
            </a:r>
            <a:r>
              <a:rPr lang="en-US" sz="2400" b="1" dirty="0" smtClean="0"/>
              <a:t>Eldorado”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6. Involved in land appropriation e.g. lose of land in  Kenya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   and </a:t>
            </a:r>
            <a:r>
              <a:rPr lang="en-US" sz="2400" b="1" dirty="0" smtClean="0"/>
              <a:t>the Rudd Concession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 Rev. Helm misinterpreted  document  to </a:t>
            </a:r>
            <a:r>
              <a:rPr lang="en-US" sz="2400" b="1" dirty="0" smtClean="0"/>
              <a:t>king </a:t>
            </a:r>
            <a:r>
              <a:rPr lang="en-US" sz="2400" b="1" dirty="0" err="1" smtClean="0"/>
              <a:t>Lobengula</a:t>
            </a:r>
            <a:r>
              <a:rPr lang="en-US" sz="2400" dirty="0" smtClean="0"/>
              <a:t> what the treaty was all  about,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  Rudd the richest diamond mine in  the world was  lost to </a:t>
            </a:r>
            <a:r>
              <a:rPr lang="en-US" sz="2400" b="1" dirty="0" smtClean="0"/>
              <a:t>Cecil Rhodes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   </a:t>
            </a:r>
            <a:r>
              <a:rPr lang="en-US" sz="2400" dirty="0" err="1" smtClean="0"/>
              <a:t>Lobengula</a:t>
            </a:r>
            <a:r>
              <a:rPr lang="en-US" sz="2400" dirty="0" smtClean="0"/>
              <a:t> fought but Cecil had maxim guns .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2400" dirty="0" smtClean="0"/>
              <a:t>   Charles Stokes gave guns to Christians to fight in Buganda in the </a:t>
            </a:r>
            <a:r>
              <a:rPr lang="en-US" sz="2400" b="1" dirty="0" smtClean="0"/>
              <a:t>Battle of </a:t>
            </a:r>
            <a:r>
              <a:rPr lang="en-US" sz="2400" b="1" dirty="0" err="1" smtClean="0"/>
              <a:t>Mengo</a:t>
            </a:r>
            <a:r>
              <a:rPr lang="en-US" sz="2400" dirty="0" smtClean="0"/>
              <a:t> –Here the Flag followed the cross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POLITICAL ACTIVITIES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Missionaries taught mainly the </a:t>
            </a:r>
            <a:r>
              <a:rPr lang="en-US" sz="2400" b="1" smtClean="0"/>
              <a:t>“B” Attitudes</a:t>
            </a:r>
            <a:r>
              <a:rPr lang="en-US" sz="2400" smtClean="0"/>
              <a:t>  e.g.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Blessed are the poor…created a sense of submissiveness to authority ,hence prepared Africans to  be controlled socially, politically and economically-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Destroyed the existing political</a:t>
            </a:r>
            <a:r>
              <a:rPr lang="en-US" sz="2400" smtClean="0"/>
              <a:t> structure by making 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hereditary  rulers irrelevant e.g. All were equal, Yet African believed in divine kingship.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Divided people</a:t>
            </a:r>
            <a:r>
              <a:rPr lang="en-US" sz="2400" smtClean="0"/>
              <a:t> on religious and ethnic lines hence prepared Africans to conquered during Scramble i.e. –divide and rule- British Policy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Represented Africans in Legco hence Political.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196</TotalTime>
  <Words>417</Words>
  <Application>Microsoft Office PowerPoint</Application>
  <PresentationFormat>On-screen Show (4:3)</PresentationFormat>
  <Paragraphs>47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MISSIONARIES IN AFRICA</vt:lpstr>
      <vt:lpstr>EVANGELICAL &amp; STOPING SLAVE TRADE why? Britain had industrialized</vt:lpstr>
      <vt:lpstr>EARLY MISSIONARIES</vt:lpstr>
      <vt:lpstr>NEGATIVE CONTRIBUTIONS</vt:lpstr>
      <vt:lpstr>POLITICAL  ACTIVITIES</vt:lpstr>
      <vt:lpstr>POLITICAL ACTIVITIES</vt:lpstr>
    </vt:vector>
  </TitlesOfParts>
  <Company>West Virginia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odhiamga</cp:lastModifiedBy>
  <cp:revision>25</cp:revision>
  <dcterms:created xsi:type="dcterms:W3CDTF">2009-05-15T17:50:48Z</dcterms:created>
  <dcterms:modified xsi:type="dcterms:W3CDTF">2012-08-23T16:19:51Z</dcterms:modified>
</cp:coreProperties>
</file>