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AF0EA-D79F-43FF-AF10-B2801CD2F7F9}" type="datetimeFigureOut">
              <a:rPr lang="en-US" smtClean="0"/>
              <a:pPr/>
              <a:t>10/13/2010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4E6D4-A72A-45F6-8FB0-D5ED3BB1ED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Unity against alien </a:t>
            </a:r>
            <a:r>
              <a:rPr lang="en-US" dirty="0" smtClean="0"/>
              <a:t>rulers by people of diverse nationality without common history </a:t>
            </a:r>
            <a:r>
              <a:rPr lang="en-US" dirty="0" err="1" smtClean="0"/>
              <a:t>e.g</a:t>
            </a:r>
            <a:r>
              <a:rPr lang="en-US" dirty="0" smtClean="0"/>
              <a:t> </a:t>
            </a:r>
            <a:r>
              <a:rPr lang="en-US" dirty="0" smtClean="0"/>
              <a:t>Nigeria, Kenya , Cameron</a:t>
            </a:r>
          </a:p>
          <a:p>
            <a:r>
              <a:rPr lang="en-US" dirty="0" smtClean="0"/>
              <a:t>Nationalism was therefore desire to create </a:t>
            </a:r>
            <a:r>
              <a:rPr lang="en-US" b="1" dirty="0" smtClean="0"/>
              <a:t>new identities </a:t>
            </a:r>
            <a:r>
              <a:rPr lang="en-US" dirty="0" smtClean="0"/>
              <a:t>to fight against colonialism</a:t>
            </a:r>
          </a:p>
          <a:p>
            <a:r>
              <a:rPr lang="en-US" dirty="0" smtClean="0"/>
              <a:t>Rise of new leadership in Africa who were Pan- </a:t>
            </a:r>
            <a:r>
              <a:rPr lang="en-US" dirty="0" err="1" smtClean="0"/>
              <a:t>Africanist</a:t>
            </a:r>
            <a:r>
              <a:rPr lang="en-US" dirty="0" smtClean="0"/>
              <a:t> rather than nationalist</a:t>
            </a:r>
          </a:p>
          <a:p>
            <a:r>
              <a:rPr lang="en-US" dirty="0" smtClean="0"/>
              <a:t>Role of the </a:t>
            </a:r>
            <a:r>
              <a:rPr lang="en-US" b="1" dirty="0" smtClean="0"/>
              <a:t>artificial boundaries </a:t>
            </a:r>
            <a:r>
              <a:rPr lang="en-US" dirty="0" smtClean="0"/>
              <a:t>imposed on Africans by </a:t>
            </a:r>
            <a:r>
              <a:rPr lang="en-US" dirty="0" smtClean="0"/>
              <a:t>colonialism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Role of education </a:t>
            </a:r>
            <a:r>
              <a:rPr lang="en-US" dirty="0" smtClean="0"/>
              <a:t>that produced the grave diggers of colonialism- emergence of elite among the colonized societies  who were engaged in various means like accommodation or struggle for sovereignty self-</a:t>
            </a:r>
            <a:r>
              <a:rPr lang="en-US" dirty="0" err="1" smtClean="0"/>
              <a:t>fulfilment</a:t>
            </a:r>
            <a:r>
              <a:rPr lang="en-US" dirty="0" smtClean="0"/>
              <a:t> Educated Africans employed in inferior positions &amp; Neglect on education- </a:t>
            </a:r>
            <a:r>
              <a:rPr lang="en-US" b="1" dirty="0" smtClean="0"/>
              <a:t>3 Rs  no secondary education in Chad, Angola, Mozambique, Guinea after WWII</a:t>
            </a:r>
          </a:p>
          <a:p>
            <a:r>
              <a:rPr lang="en-US" b="1" dirty="0" smtClean="0"/>
              <a:t>Role of ex-soldiers </a:t>
            </a:r>
            <a:r>
              <a:rPr lang="en-US" dirty="0" smtClean="0"/>
              <a:t>frustrated after the war</a:t>
            </a:r>
          </a:p>
          <a:p>
            <a:r>
              <a:rPr lang="en-US" b="1" dirty="0" smtClean="0"/>
              <a:t>Economic  and financial </a:t>
            </a:r>
            <a:r>
              <a:rPr lang="en-US" dirty="0" smtClean="0"/>
              <a:t>hardships </a:t>
            </a:r>
            <a:r>
              <a:rPr lang="en-US" dirty="0" err="1" smtClean="0"/>
              <a:t>e.g</a:t>
            </a:r>
            <a:r>
              <a:rPr lang="en-US" dirty="0" smtClean="0"/>
              <a:t> European powers made colonies pay for the wars and administration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Ethiopian invasion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Africans united and rallied against colonialism</a:t>
            </a:r>
          </a:p>
          <a:p>
            <a:r>
              <a:rPr lang="en-US" dirty="0" smtClean="0"/>
              <a:t>They saw Fascism and Nazism as a</a:t>
            </a:r>
            <a:r>
              <a:rPr lang="en-US" b="1" dirty="0" smtClean="0"/>
              <a:t> racial nature</a:t>
            </a:r>
            <a:r>
              <a:rPr lang="en-US" dirty="0" smtClean="0"/>
              <a:t> of colonialism</a:t>
            </a:r>
          </a:p>
          <a:p>
            <a:r>
              <a:rPr lang="en-US" dirty="0" smtClean="0"/>
              <a:t>Disappointed by the league led to the desire to protect the pride of Africa led to resurgence of </a:t>
            </a:r>
            <a:r>
              <a:rPr lang="en-US" b="1" dirty="0" smtClean="0"/>
              <a:t>pan-</a:t>
            </a:r>
            <a:r>
              <a:rPr lang="en-US" b="1" dirty="0" err="1" smtClean="0"/>
              <a:t>Africanism</a:t>
            </a:r>
            <a:r>
              <a:rPr lang="en-US" b="1" dirty="0" smtClean="0"/>
              <a:t> &amp; Negritude</a:t>
            </a:r>
          </a:p>
          <a:p>
            <a:r>
              <a:rPr lang="en-US" dirty="0" smtClean="0"/>
              <a:t>Thus rise of nationalism was influenced by both local and </a:t>
            </a:r>
            <a:r>
              <a:rPr lang="en-US" b="1" dirty="0" smtClean="0"/>
              <a:t>international scene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185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Nationalism</vt:lpstr>
      <vt:lpstr>Nationalism</vt:lpstr>
      <vt:lpstr>The Ethiopian invasion</vt:lpstr>
    </vt:vector>
  </TitlesOfParts>
  <Company>Le Moyne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Nationalism</dc:title>
  <dc:creator>Godriver Odhiambo</dc:creator>
  <cp:lastModifiedBy>Godriver Odhiambo</cp:lastModifiedBy>
  <cp:revision>5</cp:revision>
  <dcterms:created xsi:type="dcterms:W3CDTF">2010-10-13T17:51:04Z</dcterms:created>
  <dcterms:modified xsi:type="dcterms:W3CDTF">2010-10-13T18:16:39Z</dcterms:modified>
</cp:coreProperties>
</file>