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04D3F-1C0D-46B1-AF9C-F03B26E0CF3E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247CED-AF63-4D8F-B7C3-CBA190234C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51F30-8501-4283-8080-71779C5465E4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0D63D-A3E3-4E57-B7AF-A25DEDB340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00E113-F67D-41AE-B849-213D5241EF03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597B5-C866-4A5B-A207-7B7029349E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9C716-1C02-44C3-B307-961655AE7225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9DC5E0-B49E-4D84-9937-CFE54E6D20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69713F-1FFB-4AA1-AEC9-B4293D54DD33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20F00B-1D15-4B65-8AE0-D9ECE88045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0D474A-5C80-4C2C-84B3-231A532FA41F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7839D9-8B6E-45C8-8AE7-67AAA397FF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42A4D-6576-426F-BE30-39A87D725CA5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37C1DE-DB63-4EE5-A0F4-29C25AD7E8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267D44-042A-477F-94CF-B4FBA5AFF230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76FCDD-D0DE-4474-90C7-E0134D2B3F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9AA02-A5B3-4B59-A7C5-61C874EA53D4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B898D1-2965-4AF3-9B32-2CDAB77FD0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91C1E-C557-4EB9-8F82-EAE649C73053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D0001D-96CA-4A26-B14F-62D73DF86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A310E-58D1-4319-AF91-F5C2F74B6255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DA7D0-8AC7-437B-BF83-0704FC168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C172C03-2D44-446A-9726-6EAD04BFF955}" type="datetimeFigureOut">
              <a:rPr lang="en-US"/>
              <a:pPr>
                <a:defRPr/>
              </a:pPr>
              <a:t>1/24/2011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C7214EB-66D8-4F6C-8CC3-4F70D2D70F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MISSIONARIES IN AFRICA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EARLY MISSIONARIES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ACTIVIES GREATLY CHALLENGED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ACTIVITIES IN EAST, WEST,CENTRAL AND SOUTH AFRICA,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19 CENTURY MISSIONS-CHURCH MISSIONARY SOCIETY  CMS ,LONDON MISSIONARY SOCIETY-LMS,HOLY GHOST FATHERS,&amp;UNIVERSITIES MISSION TO CENTRAL  AFRICA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MANY MISSIONS WERE FROM BRITAIN,FRANCE,GERMANY,AMERICA &amp; HOLLAND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EVANGELICAL &amp; STOPING SLAVE TRADE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EARLY MISSIONARIES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GERMANS –</a:t>
            </a:r>
            <a:r>
              <a:rPr lang="en-US" b="1" dirty="0" smtClean="0"/>
              <a:t>KRAPF &amp;REBMANN-EAST </a:t>
            </a:r>
            <a:r>
              <a:rPr lang="en-US" dirty="0" smtClean="0"/>
              <a:t>AFRICA 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DAVID LIVINGSTON- </a:t>
            </a:r>
            <a:r>
              <a:rPr lang="en-US" dirty="0" smtClean="0"/>
              <a:t>CENTRAL AFRICA-NDEBELE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b="1" dirty="0" smtClean="0"/>
              <a:t>SPEAK &amp; GRANT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SUCESSFUL AREAS- SIERRA LEONE, LIBERIA,CAPE COAST ,BUGANDA, KONGO,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CHALLENGED BY ISLAM AT EAST COAST, WEST AFRICA &amp; NORTH AFRICA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CHALLENGED BY TRADITIONAL RELIGION &amp; RULERS IN VARIOUS REGIONS  &amp;CLIMATE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/>
              <a:t>RESULTS OF MISSIONARY ACTIVITIES</a:t>
            </a:r>
            <a:endParaRPr lang="en-US" dirty="0"/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POSITIVE CONTRIBUTION</a:t>
            </a:r>
          </a:p>
          <a:p>
            <a:r>
              <a:rPr lang="en-US" b="1" dirty="0" smtClean="0"/>
              <a:t>EDUCATION </a:t>
            </a:r>
            <a:r>
              <a:rPr lang="en-US" dirty="0" smtClean="0"/>
              <a:t>– BUILT MANY MISSION SCHOOLS</a:t>
            </a:r>
          </a:p>
          <a:p>
            <a:r>
              <a:rPr lang="en-US" dirty="0" smtClean="0"/>
              <a:t>TAUGHT THR 3 RS,HYGINE,&amp;SKILLS</a:t>
            </a:r>
          </a:p>
          <a:p>
            <a:r>
              <a:rPr lang="en-US" dirty="0" smtClean="0"/>
              <a:t>2 </a:t>
            </a:r>
            <a:r>
              <a:rPr lang="en-US" b="1" dirty="0" smtClean="0"/>
              <a:t>HEALTH </a:t>
            </a:r>
            <a:r>
              <a:rPr lang="en-US" dirty="0" smtClean="0"/>
              <a:t>–BUILT MANY HOSPITALS –Dr MOFFAT WORK IN CENTRAL AFRICA</a:t>
            </a:r>
          </a:p>
          <a:p>
            <a:r>
              <a:rPr lang="en-US" dirty="0" smtClean="0"/>
              <a:t>3</a:t>
            </a:r>
            <a:r>
              <a:rPr lang="en-US" b="1" dirty="0" smtClean="0"/>
              <a:t>-RELIGION</a:t>
            </a:r>
            <a:r>
              <a:rPr lang="en-US" dirty="0" smtClean="0"/>
              <a:t> –CONVERTED MANY AFRICANS AND TRAINED EARLY CLERGY e.g. BISHOP ADJAI CROWTHER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POSITIVE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4 </a:t>
            </a:r>
            <a:r>
              <a:rPr lang="en-US" b="1" dirty="0" smtClean="0"/>
              <a:t>POLITICAL-</a:t>
            </a:r>
            <a:r>
              <a:rPr lang="en-US" dirty="0" smtClean="0"/>
              <a:t> PROTECTED AFRICAN INTEREST,REPRESENTED AFRICANS IN THE LEGISLATIVE COUNCIL e.g. ARCH DECON OWEN IN KENYA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5  </a:t>
            </a:r>
            <a:r>
              <a:rPr lang="en-US" b="1" dirty="0" smtClean="0"/>
              <a:t>HELPED STOP BAD CULTURES </a:t>
            </a:r>
            <a:r>
              <a:rPr lang="en-US" dirty="0" smtClean="0"/>
              <a:t>&amp; STOPPING OF SLAVE TRADE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dirty="0" smtClean="0"/>
              <a:t>6 </a:t>
            </a:r>
            <a:r>
              <a:rPr lang="en-US" b="1" dirty="0" smtClean="0"/>
              <a:t>ECONOMICS </a:t>
            </a:r>
            <a:r>
              <a:rPr lang="en-US" dirty="0" smtClean="0"/>
              <a:t>– HELPED TO TRAIN IN SKILLS, </a:t>
            </a:r>
            <a:r>
              <a:rPr lang="en-US" dirty="0" err="1" smtClean="0"/>
              <a:t>eg</a:t>
            </a:r>
            <a:r>
              <a:rPr lang="en-US" dirty="0" smtClean="0"/>
              <a:t> CAPENTRY,  GOOD ANIMAL HUSBANDRY,AGRICULTURE –NEW CROPS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NEGATIVE CONTRIBUTIONS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1   AFRICANS VIEWED AS</a:t>
            </a:r>
            <a:r>
              <a:rPr lang="en-US" b="1" dirty="0" smtClean="0"/>
              <a:t> BARBARIC&amp;INFERIOR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2  CONVERSION TO FAITH-CONDITIONAL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3  </a:t>
            </a:r>
            <a:r>
              <a:rPr lang="en-US" b="1" dirty="0" smtClean="0"/>
              <a:t>DESTRUCTION OF AFRICAN CULTURE </a:t>
            </a:r>
            <a:r>
              <a:rPr lang="en-US" dirty="0" smtClean="0"/>
              <a:t>&amp; LOSE OF LAND TO BUILD MISSION CENTERS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r>
              <a:rPr lang="en-US" dirty="0" smtClean="0"/>
              <a:t> 4  </a:t>
            </a:r>
            <a:r>
              <a:rPr lang="en-US" b="1" dirty="0" smtClean="0"/>
              <a:t>DIVISION AMONG THE AFRICANS </a:t>
            </a:r>
            <a:r>
              <a:rPr lang="en-US" dirty="0" smtClean="0"/>
              <a:t>ALONG VARIOUS DENOMINATIONS e.g. RELIGIOUS </a:t>
            </a:r>
            <a:r>
              <a:rPr lang="en-US" smtClean="0"/>
              <a:t>WARS IN </a:t>
            </a:r>
            <a:r>
              <a:rPr lang="en-US" dirty="0" smtClean="0"/>
              <a:t>BUGANDA BET WA-FARANZA= FRENCH CATHOLICS&amp; WA-INGELEZA =BRITISH PROTESTANTS &amp; POLITICAL  ACTIVITIES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243</Words>
  <Application>Microsoft Office PowerPoint</Application>
  <PresentationFormat>On-screen Show (4:3)</PresentationFormat>
  <Paragraphs>29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MISSIONARIES IN AFRICA</vt:lpstr>
      <vt:lpstr>EVANGELICAL &amp; STOPING SLAVE TRADE</vt:lpstr>
      <vt:lpstr>EARLY MISSIONARIES</vt:lpstr>
      <vt:lpstr>RESULTS OF MISSIONARY ACTIVITIES</vt:lpstr>
      <vt:lpstr>POSITIVE CONTRIBUTIONS</vt:lpstr>
      <vt:lpstr>NEGATIVE CONTRIBUTIONS</vt:lpstr>
    </vt:vector>
  </TitlesOfParts>
  <Company>West Virginia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Godriver Odhiambo</cp:lastModifiedBy>
  <cp:revision>10</cp:revision>
  <dcterms:created xsi:type="dcterms:W3CDTF">2009-05-15T17:50:48Z</dcterms:created>
  <dcterms:modified xsi:type="dcterms:W3CDTF">2011-01-24T22:25:22Z</dcterms:modified>
</cp:coreProperties>
</file>