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E039B3-6617-4329-B0A0-D916A56C67AB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1089F3-E1FA-482C-A949-B1D19146F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89F3-E1FA-482C-A949-B1D19146F6D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9F840F-600F-46B8-914D-9A9E267598D0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CBECD1-7D37-4B4E-BC72-B219FCFB6A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752600"/>
          </a:xfrm>
        </p:spPr>
        <p:txBody>
          <a:bodyPr/>
          <a:lstStyle/>
          <a:p>
            <a:r>
              <a:rPr lang="en-US" dirty="0" smtClean="0"/>
              <a:t>BUNGANDA SUB- IMPERIALISM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Sub- imperialism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Buganda  Kingdom lies in the southern part of Uganda, the people are </a:t>
            </a:r>
            <a:r>
              <a:rPr lang="en-US" dirty="0" err="1" smtClean="0"/>
              <a:t>Abaganda</a:t>
            </a:r>
            <a:r>
              <a:rPr lang="en-US" dirty="0" smtClean="0"/>
              <a:t> - </a:t>
            </a:r>
            <a:r>
              <a:rPr lang="en-US" b="1" dirty="0" smtClean="0"/>
              <a:t>Bantus</a:t>
            </a:r>
          </a:p>
          <a:p>
            <a:r>
              <a:rPr lang="en-US" dirty="0" smtClean="0"/>
              <a:t>During partition of Africa, British took over Uganda due to the </a:t>
            </a:r>
            <a:r>
              <a:rPr lang="en-US" b="1" dirty="0" smtClean="0"/>
              <a:t>Christian Revolution  </a:t>
            </a:r>
            <a:r>
              <a:rPr lang="en-US" dirty="0" smtClean="0"/>
              <a:t>that had taken place in Buganda where the Muslim rulers were swept away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battle of </a:t>
            </a:r>
            <a:r>
              <a:rPr lang="en-US" b="1" dirty="0" err="1" smtClean="0"/>
              <a:t>Mengo</a:t>
            </a:r>
            <a:r>
              <a:rPr lang="en-US" b="1" dirty="0" smtClean="0"/>
              <a:t> </a:t>
            </a:r>
            <a:r>
              <a:rPr lang="en-US" dirty="0" smtClean="0"/>
              <a:t>had also taken palace between the Catholics and the Protestants</a:t>
            </a:r>
          </a:p>
          <a:p>
            <a:r>
              <a:rPr lang="en-US" dirty="0" smtClean="0"/>
              <a:t>Protestants won the war and held key political positions</a:t>
            </a:r>
          </a:p>
          <a:p>
            <a:r>
              <a:rPr lang="en-US" dirty="0" smtClean="0"/>
              <a:t>There was dramatic change as the young people(Christians) gained power instead of the traditional rulers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1894, the British saw Buganda as an area to apply </a:t>
            </a:r>
            <a:r>
              <a:rPr lang="en-US" b="1" dirty="0" smtClean="0"/>
              <a:t>indirect rule </a:t>
            </a:r>
            <a:r>
              <a:rPr lang="en-US" dirty="0" smtClean="0"/>
              <a:t>due to the good administrative structures on the ground e.g.</a:t>
            </a:r>
          </a:p>
          <a:p>
            <a:r>
              <a:rPr lang="en-US" b="1" dirty="0" err="1" smtClean="0"/>
              <a:t>Kabaka</a:t>
            </a:r>
            <a:r>
              <a:rPr lang="en-US" b="1" dirty="0" smtClean="0"/>
              <a:t>-</a:t>
            </a:r>
            <a:r>
              <a:rPr lang="en-US" dirty="0" smtClean="0"/>
              <a:t> </a:t>
            </a:r>
            <a:r>
              <a:rPr lang="en-US" b="1" dirty="0" smtClean="0"/>
              <a:t>King</a:t>
            </a:r>
          </a:p>
          <a:p>
            <a:r>
              <a:rPr lang="en-US" b="1" dirty="0" err="1" smtClean="0"/>
              <a:t>Katikiro</a:t>
            </a:r>
            <a:r>
              <a:rPr lang="en-US" dirty="0" smtClean="0"/>
              <a:t> -</a:t>
            </a:r>
            <a:r>
              <a:rPr lang="en-US" b="1" dirty="0" smtClean="0"/>
              <a:t>Prime Minister</a:t>
            </a:r>
          </a:p>
          <a:p>
            <a:r>
              <a:rPr lang="en-US" b="1" dirty="0" err="1" smtClean="0"/>
              <a:t>Omulamuzi</a:t>
            </a:r>
            <a:r>
              <a:rPr lang="en-US" b="1" dirty="0" smtClean="0"/>
              <a:t>- Chief justice</a:t>
            </a:r>
          </a:p>
          <a:p>
            <a:r>
              <a:rPr lang="en-US" b="1" dirty="0" err="1" smtClean="0"/>
              <a:t>Omuwanika</a:t>
            </a:r>
            <a:r>
              <a:rPr lang="en-US" b="1" dirty="0" smtClean="0"/>
              <a:t>- treasurer</a:t>
            </a:r>
          </a:p>
          <a:p>
            <a:r>
              <a:rPr lang="en-US" b="1" dirty="0" err="1" smtClean="0"/>
              <a:t>Lukiko</a:t>
            </a:r>
            <a:r>
              <a:rPr lang="en-US" b="1" dirty="0" smtClean="0"/>
              <a:t>-</a:t>
            </a:r>
            <a:r>
              <a:rPr lang="en-US" dirty="0" smtClean="0"/>
              <a:t>  </a:t>
            </a:r>
            <a:r>
              <a:rPr lang="en-US" b="1" dirty="0" smtClean="0"/>
              <a:t>Parliament</a:t>
            </a:r>
          </a:p>
          <a:p>
            <a:r>
              <a:rPr lang="en-US" b="1" dirty="0" err="1" smtClean="0"/>
              <a:t>Bataka</a:t>
            </a:r>
            <a:r>
              <a:rPr lang="en-US" b="1" dirty="0" smtClean="0"/>
              <a:t>-  Provinces</a:t>
            </a:r>
          </a:p>
          <a:p>
            <a:r>
              <a:rPr lang="en-US" b="1" dirty="0" err="1" smtClean="0"/>
              <a:t>Saza</a:t>
            </a:r>
            <a:r>
              <a:rPr lang="en-US" b="1" dirty="0" smtClean="0"/>
              <a:t>-</a:t>
            </a:r>
            <a:r>
              <a:rPr lang="en-US" dirty="0" smtClean="0"/>
              <a:t>      </a:t>
            </a:r>
            <a:r>
              <a:rPr lang="en-US" b="1" dirty="0" smtClean="0"/>
              <a:t>Counties</a:t>
            </a:r>
            <a:r>
              <a:rPr lang="en-US" dirty="0" smtClean="0"/>
              <a:t>  under </a:t>
            </a:r>
            <a:r>
              <a:rPr lang="en-US" b="1" dirty="0" err="1" smtClean="0"/>
              <a:t>Miruka</a:t>
            </a:r>
            <a:endParaRPr lang="en-US" b="1" dirty="0" smtClean="0"/>
          </a:p>
          <a:p>
            <a:r>
              <a:rPr lang="en-US" dirty="0" smtClean="0"/>
              <a:t>However, the ruling </a:t>
            </a:r>
            <a:r>
              <a:rPr lang="en-US" dirty="0" err="1" smtClean="0"/>
              <a:t>kabaka</a:t>
            </a:r>
            <a:r>
              <a:rPr lang="en-US" dirty="0" smtClean="0"/>
              <a:t> saw that he was losing power called his people to expel the British, the rebellion failed because the chiefs refused to support him.</a:t>
            </a:r>
          </a:p>
          <a:p>
            <a:r>
              <a:rPr lang="en-US" dirty="0" smtClean="0"/>
              <a:t>He fled and joined </a:t>
            </a:r>
            <a:r>
              <a:rPr lang="en-US" dirty="0" err="1" smtClean="0"/>
              <a:t>Bunyoro</a:t>
            </a:r>
            <a:r>
              <a:rPr lang="en-US" dirty="0" smtClean="0"/>
              <a:t> in resisting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British then employed the use of Buganda troops led by </a:t>
            </a:r>
            <a:r>
              <a:rPr lang="en-US" b="1" dirty="0" err="1" smtClean="0"/>
              <a:t>Semei</a:t>
            </a:r>
            <a:r>
              <a:rPr lang="en-US" b="1" dirty="0" smtClean="0"/>
              <a:t> </a:t>
            </a:r>
            <a:r>
              <a:rPr lang="en-US" b="1" dirty="0" err="1" smtClean="0"/>
              <a:t>Kakunguru</a:t>
            </a:r>
            <a:r>
              <a:rPr lang="en-US" b="1" dirty="0" smtClean="0"/>
              <a:t> </a:t>
            </a:r>
            <a:r>
              <a:rPr lang="en-US" dirty="0" smtClean="0"/>
              <a:t>to fight </a:t>
            </a:r>
            <a:r>
              <a:rPr lang="en-US" dirty="0" err="1" smtClean="0"/>
              <a:t>Bunyoro</a:t>
            </a:r>
            <a:r>
              <a:rPr lang="en-US" dirty="0" smtClean="0"/>
              <a:t> that was defeated in 1894</a:t>
            </a:r>
          </a:p>
          <a:p>
            <a:r>
              <a:rPr lang="en-US" dirty="0" err="1" smtClean="0"/>
              <a:t>Kakunguru</a:t>
            </a:r>
            <a:r>
              <a:rPr lang="en-US" dirty="0" smtClean="0"/>
              <a:t> was a gifted soldier</a:t>
            </a:r>
          </a:p>
          <a:p>
            <a:r>
              <a:rPr lang="en-US" dirty="0" smtClean="0"/>
              <a:t>Buganda was rewarded by </a:t>
            </a:r>
            <a:r>
              <a:rPr lang="en-US" dirty="0" err="1" smtClean="0"/>
              <a:t>Bunyoro</a:t>
            </a:r>
            <a:r>
              <a:rPr lang="en-US" dirty="0" smtClean="0"/>
              <a:t> lands- “</a:t>
            </a:r>
            <a:r>
              <a:rPr lang="en-US" b="1" dirty="0" smtClean="0"/>
              <a:t>the lost counties”</a:t>
            </a:r>
          </a:p>
          <a:p>
            <a:r>
              <a:rPr lang="en-US" dirty="0" smtClean="0"/>
              <a:t>British appointed Buganda chiefs to administer </a:t>
            </a:r>
            <a:r>
              <a:rPr lang="en-US" dirty="0" err="1" smtClean="0"/>
              <a:t>Bunyoro</a:t>
            </a:r>
            <a:r>
              <a:rPr lang="en-US" dirty="0" smtClean="0"/>
              <a:t> on behalf of the British</a:t>
            </a:r>
          </a:p>
          <a:p>
            <a:r>
              <a:rPr lang="en-US" dirty="0" smtClean="0"/>
              <a:t>Hostility between Buganda and </a:t>
            </a:r>
            <a:r>
              <a:rPr lang="en-US" dirty="0" err="1" smtClean="0"/>
              <a:t>Bunyoro</a:t>
            </a:r>
            <a:r>
              <a:rPr lang="en-US" dirty="0" smtClean="0"/>
              <a:t> intensified</a:t>
            </a:r>
          </a:p>
          <a:p>
            <a:r>
              <a:rPr lang="en-US" dirty="0" smtClean="0"/>
              <a:t>Buganda took </a:t>
            </a:r>
            <a:r>
              <a:rPr lang="en-US" b="1" dirty="0" err="1" smtClean="0"/>
              <a:t>Nyoro</a:t>
            </a:r>
            <a:r>
              <a:rPr lang="en-US" b="1" dirty="0" smtClean="0"/>
              <a:t> lands</a:t>
            </a:r>
          </a:p>
          <a:p>
            <a:r>
              <a:rPr lang="en-US" dirty="0" smtClean="0"/>
              <a:t>They </a:t>
            </a:r>
            <a:r>
              <a:rPr lang="en-US" b="1" dirty="0" smtClean="0"/>
              <a:t>taxed</a:t>
            </a:r>
            <a:r>
              <a:rPr lang="en-US" dirty="0" smtClean="0"/>
              <a:t> the </a:t>
            </a:r>
            <a:r>
              <a:rPr lang="en-US" dirty="0" err="1" smtClean="0"/>
              <a:t>Nyoro</a:t>
            </a:r>
            <a:r>
              <a:rPr lang="en-US" dirty="0" smtClean="0"/>
              <a:t>, Buganda chiefs enriched themselves at the expense of </a:t>
            </a:r>
            <a:r>
              <a:rPr lang="en-US" dirty="0" err="1" smtClean="0"/>
              <a:t>Nyoro</a:t>
            </a:r>
            <a:endParaRPr lang="en-US" dirty="0" smtClean="0"/>
          </a:p>
          <a:p>
            <a:r>
              <a:rPr lang="en-US" b="1" dirty="0" smtClean="0"/>
              <a:t>Cultural imposition</a:t>
            </a:r>
            <a:r>
              <a:rPr lang="en-US" dirty="0" smtClean="0"/>
              <a:t>-Introduced their language in </a:t>
            </a:r>
            <a:r>
              <a:rPr lang="en-US" dirty="0" err="1" smtClean="0"/>
              <a:t>Nyoro</a:t>
            </a:r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Bunyoro</a:t>
            </a:r>
            <a:r>
              <a:rPr lang="en-US" dirty="0" smtClean="0"/>
              <a:t> did not like the </a:t>
            </a:r>
            <a:r>
              <a:rPr lang="en-US" dirty="0" err="1" smtClean="0"/>
              <a:t>Ganda</a:t>
            </a:r>
            <a:r>
              <a:rPr lang="en-US" dirty="0" smtClean="0"/>
              <a:t> sub-</a:t>
            </a:r>
            <a:r>
              <a:rPr lang="en-US" dirty="0" err="1" smtClean="0"/>
              <a:t>imperialsm</a:t>
            </a:r>
            <a:endParaRPr lang="en-US" dirty="0" smtClean="0"/>
          </a:p>
          <a:p>
            <a:r>
              <a:rPr lang="en-US" dirty="0" smtClean="0"/>
              <a:t>So they rebelled – the </a:t>
            </a:r>
            <a:r>
              <a:rPr lang="en-US" b="1" dirty="0" err="1" smtClean="0"/>
              <a:t>Nyangire</a:t>
            </a:r>
            <a:r>
              <a:rPr lang="en-US" b="1" dirty="0" smtClean="0"/>
              <a:t> rebellion –</a:t>
            </a:r>
            <a:r>
              <a:rPr lang="en-US" dirty="0" smtClean="0"/>
              <a:t>meaning</a:t>
            </a:r>
          </a:p>
          <a:p>
            <a:pPr>
              <a:buNone/>
            </a:pPr>
            <a:r>
              <a:rPr lang="en-US" dirty="0" smtClean="0"/>
              <a:t>“ I have refused the </a:t>
            </a:r>
            <a:r>
              <a:rPr lang="en-US" dirty="0" err="1" smtClean="0"/>
              <a:t>Ganda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Chiefs from </a:t>
            </a:r>
            <a:r>
              <a:rPr lang="en-US" dirty="0" err="1" smtClean="0"/>
              <a:t>Nyoro</a:t>
            </a:r>
            <a:r>
              <a:rPr lang="en-US" dirty="0" smtClean="0"/>
              <a:t> came together and led their people to fight and remove the alien chiefs</a:t>
            </a:r>
          </a:p>
          <a:p>
            <a:pPr>
              <a:buNone/>
            </a:pPr>
            <a:r>
              <a:rPr lang="en-US" dirty="0" smtClean="0"/>
              <a:t>They refused to pay taxes</a:t>
            </a:r>
          </a:p>
          <a:p>
            <a:pPr>
              <a:buNone/>
            </a:pPr>
            <a:r>
              <a:rPr lang="en-US" dirty="0" smtClean="0"/>
              <a:t>Refused to obey orders</a:t>
            </a:r>
          </a:p>
          <a:p>
            <a:pPr>
              <a:buNone/>
            </a:pPr>
            <a:r>
              <a:rPr lang="en-US" dirty="0" smtClean="0"/>
              <a:t>Burnt all the houses of the </a:t>
            </a:r>
            <a:r>
              <a:rPr lang="en-US" dirty="0" err="1" smtClean="0"/>
              <a:t>Ganda</a:t>
            </a:r>
            <a:r>
              <a:rPr lang="en-US" dirty="0" smtClean="0"/>
              <a:t> chiefs who fled the area</a:t>
            </a:r>
          </a:p>
          <a:p>
            <a:pPr>
              <a:buNone/>
            </a:pPr>
            <a:r>
              <a:rPr lang="en-US" dirty="0" smtClean="0"/>
              <a:t>British punished the </a:t>
            </a:r>
            <a:r>
              <a:rPr lang="en-US" dirty="0" err="1" smtClean="0"/>
              <a:t>Nyoro</a:t>
            </a:r>
            <a:r>
              <a:rPr lang="en-US" dirty="0" smtClean="0"/>
              <a:t> and jailed the chiefs but replaced the </a:t>
            </a:r>
            <a:r>
              <a:rPr lang="en-US" dirty="0" err="1" smtClean="0"/>
              <a:t>Ganda</a:t>
            </a:r>
            <a:r>
              <a:rPr lang="en-US" dirty="0" smtClean="0"/>
              <a:t> chiefs with local </a:t>
            </a:r>
            <a:r>
              <a:rPr lang="en-US" dirty="0" err="1" smtClean="0"/>
              <a:t>Nyoro</a:t>
            </a:r>
            <a:r>
              <a:rPr lang="en-US" dirty="0" smtClean="0"/>
              <a:t> chiefs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Other parts of Uganda was also conquered using the </a:t>
            </a:r>
            <a:r>
              <a:rPr lang="en-US" dirty="0" err="1" smtClean="0"/>
              <a:t>Ganda</a:t>
            </a:r>
            <a:r>
              <a:rPr lang="en-US" dirty="0" smtClean="0"/>
              <a:t>  soldiers led by </a:t>
            </a:r>
            <a:r>
              <a:rPr lang="en-US" dirty="0" err="1" smtClean="0"/>
              <a:t>Kakunguru</a:t>
            </a:r>
            <a:r>
              <a:rPr lang="en-US" dirty="0" smtClean="0"/>
              <a:t> they invaded </a:t>
            </a:r>
            <a:r>
              <a:rPr lang="en-US" b="1" dirty="0" err="1" smtClean="0"/>
              <a:t>Busoga</a:t>
            </a:r>
            <a:r>
              <a:rPr lang="en-US" b="1" dirty="0" smtClean="0"/>
              <a:t> and </a:t>
            </a:r>
            <a:r>
              <a:rPr lang="en-US" b="1" dirty="0" err="1" smtClean="0"/>
              <a:t>Bukedi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Kakuguru</a:t>
            </a:r>
            <a:r>
              <a:rPr lang="en-US" dirty="0" smtClean="0"/>
              <a:t> collaborated because he wanted wealth and power</a:t>
            </a:r>
          </a:p>
          <a:p>
            <a:r>
              <a:rPr lang="en-US" dirty="0" smtClean="0"/>
              <a:t>So he used </a:t>
            </a:r>
            <a:r>
              <a:rPr lang="en-US" dirty="0" err="1" smtClean="0"/>
              <a:t>Ganda</a:t>
            </a:r>
            <a:r>
              <a:rPr lang="en-US" dirty="0" smtClean="0"/>
              <a:t> soldiers to conquer other parts of Uganda for the British</a:t>
            </a:r>
          </a:p>
          <a:p>
            <a:r>
              <a:rPr lang="en-US" dirty="0" smtClean="0"/>
              <a:t>In 1899, </a:t>
            </a:r>
            <a:r>
              <a:rPr lang="en-US" dirty="0" err="1" smtClean="0"/>
              <a:t>Kakunguru</a:t>
            </a:r>
            <a:r>
              <a:rPr lang="en-US" dirty="0" smtClean="0"/>
              <a:t> moved to northern part of Uganda to conquer the </a:t>
            </a:r>
            <a:r>
              <a:rPr lang="en-US" b="1" dirty="0" err="1" smtClean="0"/>
              <a:t>Teso</a:t>
            </a:r>
            <a:r>
              <a:rPr lang="en-US" b="1" dirty="0" smtClean="0"/>
              <a:t> and the </a:t>
            </a:r>
            <a:r>
              <a:rPr lang="en-US" b="1" dirty="0" err="1" smtClean="0"/>
              <a:t>Langi</a:t>
            </a:r>
            <a:r>
              <a:rPr lang="en-US" b="1" dirty="0" smtClean="0"/>
              <a:t>- </a:t>
            </a:r>
            <a:r>
              <a:rPr lang="en-US" dirty="0" smtClean="0"/>
              <a:t>these were </a:t>
            </a:r>
            <a:r>
              <a:rPr lang="en-US" b="1" dirty="0" err="1" smtClean="0"/>
              <a:t>Nilotes</a:t>
            </a:r>
            <a:r>
              <a:rPr lang="en-US" dirty="0" smtClean="0"/>
              <a:t> and spoke a different language</a:t>
            </a:r>
          </a:p>
          <a:p>
            <a:r>
              <a:rPr lang="en-US" dirty="0" smtClean="0"/>
              <a:t>He was successful in the attack, divided the area into counties and imposed Buganda's administrative system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Kakunguru</a:t>
            </a:r>
            <a:r>
              <a:rPr lang="en-US" dirty="0" smtClean="0"/>
              <a:t> later handed the area to the British and many </a:t>
            </a:r>
            <a:r>
              <a:rPr lang="en-US" dirty="0" err="1" smtClean="0"/>
              <a:t>Ganda’s</a:t>
            </a:r>
            <a:r>
              <a:rPr lang="en-US" dirty="0" smtClean="0"/>
              <a:t> were sent there by the British as Chiefs</a:t>
            </a:r>
          </a:p>
          <a:p>
            <a:r>
              <a:rPr lang="en-US" dirty="0" smtClean="0"/>
              <a:t>He later defeated the </a:t>
            </a:r>
            <a:r>
              <a:rPr lang="en-US" b="1" dirty="0" err="1" smtClean="0"/>
              <a:t>Gishu</a:t>
            </a:r>
            <a:r>
              <a:rPr lang="en-US" dirty="0" smtClean="0"/>
              <a:t>, divided the area into counties under </a:t>
            </a:r>
            <a:r>
              <a:rPr lang="en-US" dirty="0" err="1" smtClean="0"/>
              <a:t>Ganda</a:t>
            </a:r>
            <a:r>
              <a:rPr lang="en-US" dirty="0" smtClean="0"/>
              <a:t> chiefs</a:t>
            </a:r>
          </a:p>
          <a:p>
            <a:r>
              <a:rPr lang="en-US" dirty="0" smtClean="0"/>
              <a:t>In 1903 he gave them to the British</a:t>
            </a:r>
          </a:p>
          <a:p>
            <a:r>
              <a:rPr lang="en-US" dirty="0" smtClean="0"/>
              <a:t>1906, </a:t>
            </a:r>
            <a:r>
              <a:rPr lang="en-US" dirty="0" err="1" smtClean="0"/>
              <a:t>Kakunguru</a:t>
            </a:r>
            <a:r>
              <a:rPr lang="en-US" dirty="0" smtClean="0"/>
              <a:t> was put in control of </a:t>
            </a:r>
            <a:r>
              <a:rPr lang="en-US" dirty="0" err="1" smtClean="0"/>
              <a:t>Busoga</a:t>
            </a:r>
            <a:r>
              <a:rPr lang="en-US" dirty="0" smtClean="0"/>
              <a:t> and the </a:t>
            </a:r>
            <a:r>
              <a:rPr lang="en-US" b="1" dirty="0" smtClean="0"/>
              <a:t>president of the </a:t>
            </a:r>
            <a:r>
              <a:rPr lang="en-US" b="1" dirty="0" err="1" smtClean="0"/>
              <a:t>Lukiko</a:t>
            </a:r>
            <a:r>
              <a:rPr lang="en-US" b="1" dirty="0" smtClean="0"/>
              <a:t> </a:t>
            </a:r>
            <a:r>
              <a:rPr lang="en-US" dirty="0" smtClean="0"/>
              <a:t>( his reward?)</a:t>
            </a:r>
          </a:p>
          <a:p>
            <a:r>
              <a:rPr lang="en-US" dirty="0" smtClean="0"/>
              <a:t>1912 he was pushed over and the British took over,</a:t>
            </a:r>
          </a:p>
          <a:p>
            <a:r>
              <a:rPr lang="en-US" dirty="0" smtClean="0"/>
              <a:t>He became upset the British had ditched him</a:t>
            </a:r>
          </a:p>
          <a:p>
            <a:r>
              <a:rPr lang="en-US" dirty="0" smtClean="0"/>
              <a:t>1914, he joined the </a:t>
            </a:r>
            <a:r>
              <a:rPr lang="en-US" b="1" dirty="0" err="1" smtClean="0"/>
              <a:t>Bamalaki</a:t>
            </a:r>
            <a:r>
              <a:rPr lang="en-US" dirty="0" smtClean="0"/>
              <a:t> to rebel against the British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Buganda Agreement of 1900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Many Buganda collaborated with  the British </a:t>
            </a:r>
          </a:p>
          <a:p>
            <a:r>
              <a:rPr lang="en-US" dirty="0" smtClean="0"/>
              <a:t>Due to the support in conquest an agreement was arrived at that:</a:t>
            </a:r>
          </a:p>
          <a:p>
            <a:r>
              <a:rPr lang="en-US" dirty="0" smtClean="0"/>
              <a:t>1. Formalized Buganda as a </a:t>
            </a:r>
            <a:r>
              <a:rPr lang="en-US" b="1" dirty="0" smtClean="0"/>
              <a:t>separate entity </a:t>
            </a:r>
            <a:r>
              <a:rPr lang="en-US" dirty="0" smtClean="0"/>
              <a:t>from Uganda- right to rule themselves/ governed its own territory –reward? In return- tax all people in Uganda</a:t>
            </a:r>
          </a:p>
          <a:p>
            <a:r>
              <a:rPr lang="en-US" dirty="0" smtClean="0"/>
              <a:t>2.Continued existence of the </a:t>
            </a:r>
            <a:r>
              <a:rPr lang="en-US" b="1" dirty="0" err="1" smtClean="0"/>
              <a:t>Lukiko</a:t>
            </a:r>
            <a:r>
              <a:rPr lang="en-US" b="1" dirty="0" smtClean="0"/>
              <a:t>( to this day)</a:t>
            </a:r>
          </a:p>
          <a:p>
            <a:r>
              <a:rPr lang="en-US" dirty="0" smtClean="0"/>
              <a:t>3.Chiefs became owners of land in Buganda, before land was controlled by </a:t>
            </a:r>
            <a:r>
              <a:rPr lang="en-US" dirty="0" err="1" smtClean="0"/>
              <a:t>Kabaka</a:t>
            </a:r>
            <a:r>
              <a:rPr lang="en-US" dirty="0" smtClean="0"/>
              <a:t>/community</a:t>
            </a:r>
          </a:p>
          <a:p>
            <a:r>
              <a:rPr lang="en-US" dirty="0" smtClean="0"/>
              <a:t>4.Bunyoro lost counties  transferred to Buganda kingdom</a:t>
            </a:r>
          </a:p>
          <a:p>
            <a:r>
              <a:rPr lang="en-US" dirty="0" smtClean="0"/>
              <a:t>The agreement gave the chiefs  great economic power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598</Words>
  <Application>Microsoft Office PowerPoint</Application>
  <PresentationFormat>On-screen Show (4:3)</PresentationFormat>
  <Paragraphs>61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BUNGANDA SUB- IMPERIALISM</vt:lpstr>
      <vt:lpstr>       Sub- imperialism</vt:lpstr>
      <vt:lpstr>Slide 3</vt:lpstr>
      <vt:lpstr>Slide 4</vt:lpstr>
      <vt:lpstr>Slide 5</vt:lpstr>
      <vt:lpstr>Slide 6</vt:lpstr>
      <vt:lpstr>Slide 7</vt:lpstr>
      <vt:lpstr>Buganda Agreement of 1900</vt:lpstr>
    </vt:vector>
  </TitlesOfParts>
  <Company>Le Moyne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BUNGANDA SUB- IMPERIALISM</dc:title>
  <dc:creator>odhiamga</dc:creator>
  <cp:lastModifiedBy>odhiamga</cp:lastModifiedBy>
  <cp:revision>21</cp:revision>
  <dcterms:created xsi:type="dcterms:W3CDTF">2012-02-01T17:47:41Z</dcterms:created>
  <dcterms:modified xsi:type="dcterms:W3CDTF">2012-07-03T16:35:10Z</dcterms:modified>
</cp:coreProperties>
</file>