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D86AE-FCEF-40A3-B826-7BB73D068CD6}" type="datetimeFigureOut">
              <a:rPr lang="en-US" smtClean="0"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603CAD-ACC9-48B0-88AC-CA66AAF28D5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603CAD-ACC9-48B0-88AC-CA66AAF28D5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B09A7-6AAE-4786-BEF2-482EA353A442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EE4D6-D0B8-4D40-A65C-74253B1CCF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THE COURSE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EUROCENTRIC CONCEPTION</a:t>
            </a:r>
          </a:p>
          <a:p>
            <a:r>
              <a:rPr lang="en-US" dirty="0" smtClean="0"/>
              <a:t>AFROCENTRICITY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LANGUAGE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Niger-</a:t>
            </a:r>
            <a:r>
              <a:rPr lang="en-US" dirty="0" smtClean="0"/>
              <a:t>C</a:t>
            </a:r>
            <a:r>
              <a:rPr lang="en-US" dirty="0" smtClean="0"/>
              <a:t>ongo-largest group</a:t>
            </a:r>
          </a:p>
          <a:p>
            <a:r>
              <a:rPr lang="en-US" dirty="0" err="1" smtClean="0"/>
              <a:t>Nilo-saharan-sudanic</a:t>
            </a:r>
            <a:r>
              <a:rPr lang="en-US" dirty="0" smtClean="0"/>
              <a:t> languages</a:t>
            </a:r>
          </a:p>
          <a:p>
            <a:r>
              <a:rPr lang="en-US" dirty="0" smtClean="0"/>
              <a:t>Afro-asiatic –Hausa</a:t>
            </a:r>
            <a:r>
              <a:rPr lang="en-US" smtClean="0"/>
              <a:t>, Somali</a:t>
            </a:r>
            <a:endParaRPr lang="en-US" dirty="0" smtClean="0"/>
          </a:p>
          <a:p>
            <a:r>
              <a:rPr lang="en-US" dirty="0" err="1" smtClean="0"/>
              <a:t>Khoisan-kalahari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GEOGRAPHICAL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EAST,WEST,SOUTH,NORTH AND CENTRAL</a:t>
            </a:r>
          </a:p>
          <a:p>
            <a:r>
              <a:rPr lang="en-US" dirty="0" smtClean="0"/>
              <a:t>REGIONAL AND INTERNATIONAL TRADE</a:t>
            </a:r>
          </a:p>
          <a:p>
            <a:r>
              <a:rPr lang="en-US" dirty="0" smtClean="0"/>
              <a:t>REGIONAL TRADE</a:t>
            </a:r>
          </a:p>
          <a:p>
            <a:r>
              <a:rPr lang="en-US" dirty="0" smtClean="0"/>
              <a:t>TRADE ACROSS AFRICA</a:t>
            </a:r>
          </a:p>
          <a:p>
            <a:r>
              <a:rPr lang="en-US" dirty="0" smtClean="0"/>
              <a:t>AREAS- MEDITERANEAN,EUROPE,ARABIA,PERSIA</a:t>
            </a:r>
          </a:p>
          <a:p>
            <a:r>
              <a:rPr lang="en-US" dirty="0" smtClean="0"/>
              <a:t>MEANS OF TRANSPORT-CAMEL</a:t>
            </a:r>
          </a:p>
          <a:p>
            <a:r>
              <a:rPr lang="en-US" dirty="0" smtClean="0"/>
              <a:t>SAHARA-SAHEL-SAVANNAH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PEOPLE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MUSLIMS AND ARABS-NORTH AFRICA</a:t>
            </a:r>
          </a:p>
          <a:p>
            <a:r>
              <a:rPr lang="en-US" dirty="0" smtClean="0"/>
              <a:t>BERBER DESERT TRIBES-TUAREGS,SANHAJA</a:t>
            </a:r>
          </a:p>
          <a:p>
            <a:r>
              <a:rPr lang="en-US" dirty="0" smtClean="0"/>
              <a:t>BANTU PEOPLE OF SAVANNAH,-SONINKE</a:t>
            </a:r>
          </a:p>
          <a:p>
            <a:r>
              <a:rPr lang="en-US" dirty="0" smtClean="0"/>
              <a:t>ITEMS OF TRADE-NORTH AFRICA</a:t>
            </a:r>
          </a:p>
          <a:p>
            <a:r>
              <a:rPr lang="en-US" dirty="0" smtClean="0"/>
              <a:t>CAMELS,HENNA,HORSES,SWORDS</a:t>
            </a:r>
          </a:p>
          <a:p>
            <a:r>
              <a:rPr lang="en-US" dirty="0" smtClean="0"/>
              <a:t>FROM MEDITERRANEAN</a:t>
            </a:r>
          </a:p>
          <a:p>
            <a:r>
              <a:rPr lang="en-US" dirty="0" smtClean="0"/>
              <a:t>TEXTILE,SATIN,SILK,PAPER,NIDDLES</a:t>
            </a:r>
          </a:p>
          <a:p>
            <a:r>
              <a:rPr lang="en-US" dirty="0" smtClean="0"/>
              <a:t>SAHARA-SALT,DATES,COPPER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ITEMS OF TRADE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FROM SAVANNAH</a:t>
            </a:r>
          </a:p>
          <a:p>
            <a:r>
              <a:rPr lang="en-US" dirty="0" smtClean="0"/>
              <a:t>GOLD,KOLANUTS,SLAVES,DRIED FISH,HIDES</a:t>
            </a:r>
          </a:p>
          <a:p>
            <a:r>
              <a:rPr lang="en-US" dirty="0" smtClean="0"/>
              <a:t>IVORY,IRON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CONTACT WITH OUTSIDE WOLD</a:t>
            </a:r>
          </a:p>
          <a:p>
            <a:r>
              <a:rPr lang="en-US" dirty="0" smtClean="0"/>
              <a:t>RISE OR COMMERCIAL TOWNS</a:t>
            </a:r>
          </a:p>
          <a:p>
            <a:r>
              <a:rPr lang="en-US" dirty="0" smtClean="0"/>
              <a:t>RISE OF KINGDOMS</a:t>
            </a:r>
          </a:p>
          <a:p>
            <a:r>
              <a:rPr lang="en-US" dirty="0" smtClean="0"/>
              <a:t>SPREAD OF ISLAM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RISE OF PROFESSIONAL TRADERS</a:t>
            </a:r>
          </a:p>
          <a:p>
            <a:r>
              <a:rPr lang="en-US" dirty="0" smtClean="0"/>
              <a:t>WANGARA, DYULLA</a:t>
            </a:r>
          </a:p>
          <a:p>
            <a:r>
              <a:rPr lang="en-US" dirty="0" smtClean="0"/>
              <a:t>WEALTH AND PROSPERITY</a:t>
            </a:r>
          </a:p>
          <a:p>
            <a:r>
              <a:rPr lang="en-US" dirty="0" smtClean="0"/>
              <a:t>SOCIAL DIFFERENTIATION</a:t>
            </a:r>
          </a:p>
          <a:p>
            <a:r>
              <a:rPr lang="en-US" dirty="0" smtClean="0"/>
              <a:t>WARS TO CONTROL TRADE ROUTES</a:t>
            </a:r>
          </a:p>
          <a:p>
            <a:r>
              <a:rPr lang="en-US" dirty="0" smtClean="0"/>
              <a:t>DEATHS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113</Words>
  <Application>Microsoft Office PowerPoint</Application>
  <PresentationFormat>On-screen Show (4:3)</PresentationFormat>
  <Paragraphs>48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INTRODUCTION TO THE COURSE</vt:lpstr>
      <vt:lpstr>FOUR LANGUAGE FAMILIES</vt:lpstr>
      <vt:lpstr>GEOGRAPHICAL AREAS</vt:lpstr>
      <vt:lpstr>PEOPLE INVOLVED</vt:lpstr>
      <vt:lpstr>ITEMS OF TRADE </vt:lpstr>
      <vt:lpstr>RESULTS</vt:lpstr>
      <vt:lpstr>Slide 7</vt:lpstr>
    </vt:vector>
  </TitlesOfParts>
  <Company>West Virginia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odhiamga</cp:lastModifiedBy>
  <cp:revision>7</cp:revision>
  <dcterms:created xsi:type="dcterms:W3CDTF">2009-05-01T17:50:28Z</dcterms:created>
  <dcterms:modified xsi:type="dcterms:W3CDTF">2011-09-12T19:36:38Z</dcterms:modified>
</cp:coreProperties>
</file>